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66" r:id="rId5"/>
    <p:sldId id="276" r:id="rId6"/>
    <p:sldId id="273" r:id="rId7"/>
    <p:sldId id="274" r:id="rId8"/>
    <p:sldId id="267" r:id="rId9"/>
    <p:sldId id="269" r:id="rId10"/>
    <p:sldId id="272"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71" r:id="rId26"/>
    <p:sldId id="29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4F9D07-DF51-6DFD-19F9-207C1FAB0842}" name="Jessica Holloway Swift" initials="JS" userId="S::jhollowayswift@wea.ac.uk::85080edc-7d29-481f-8233-75dad058e6a1" providerId="AD"/>
  <p188:author id="{023E4F5A-D7C6-CF55-D25E-51646E06B556}" name="Nick Howard" initials="NH" userId="S::nhoward@wea.ac.uk::80b88ba2-bbe4-4206-9e42-b4056b4239a1" providerId="AD"/>
  <p188:author id="{C542BFBD-D9D9-67E5-0B7B-65F55D89170B}" name="Nick Howard" initials="" userId="S::NHoward@wea.ac.uk::80b88ba2-bbe4-4206-9e42-b4056b4239a1" providerId="AD"/>
  <p188:author id="{2D96D2D7-733B-D26E-8720-DEC806D9014A}" name="Maria Pawlykiwsky" initials="MP" userId="S::maria.pawlykiwsky@wea.ac.uk::15d8adf2-5772-4213-b29b-fcefb7dbbfb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ADFA7D-BEF5-43C5-8C7A-A6783177F89E}" v="12" dt="2024-06-13T14:23:28.9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397" autoAdjust="0"/>
  </p:normalViewPr>
  <p:slideViewPr>
    <p:cSldViewPr snapToGrid="0">
      <p:cViewPr varScale="1">
        <p:scale>
          <a:sx n="76" d="100"/>
          <a:sy n="76" d="100"/>
        </p:scale>
        <p:origin x="183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llian Simpson" userId="S::jsimpson@wea.ac.uk::fed3d079-e7b1-4d7c-9e9b-569ca1d2f966" providerId="AD" clId="Web-{6A105574-DFC0-F7C8-9122-EDF7694328F0}"/>
    <pc:docChg chg="modSld">
      <pc:chgData name="Jillian Simpson" userId="S::jsimpson@wea.ac.uk::fed3d079-e7b1-4d7c-9e9b-569ca1d2f966" providerId="AD" clId="Web-{6A105574-DFC0-F7C8-9122-EDF7694328F0}" dt="2024-03-20T11:24:36.423" v="4" actId="20577"/>
      <pc:docMkLst>
        <pc:docMk/>
      </pc:docMkLst>
      <pc:sldChg chg="modSp">
        <pc:chgData name="Jillian Simpson" userId="S::jsimpson@wea.ac.uk::fed3d079-e7b1-4d7c-9e9b-569ca1d2f966" providerId="AD" clId="Web-{6A105574-DFC0-F7C8-9122-EDF7694328F0}" dt="2024-03-20T11:24:36.423" v="4" actId="20577"/>
        <pc:sldMkLst>
          <pc:docMk/>
          <pc:sldMk cId="3359147621" sldId="271"/>
        </pc:sldMkLst>
        <pc:spChg chg="mod">
          <ac:chgData name="Jillian Simpson" userId="S::jsimpson@wea.ac.uk::fed3d079-e7b1-4d7c-9e9b-569ca1d2f966" providerId="AD" clId="Web-{6A105574-DFC0-F7C8-9122-EDF7694328F0}" dt="2024-03-20T11:24:36.423" v="4" actId="20577"/>
          <ac:spMkLst>
            <pc:docMk/>
            <pc:sldMk cId="3359147621" sldId="271"/>
            <ac:spMk id="7" creationId="{00000000-0000-0000-0000-000000000000}"/>
          </ac:spMkLst>
        </pc:spChg>
      </pc:sldChg>
    </pc:docChg>
  </pc:docChgLst>
  <pc:docChgLst>
    <pc:chgData name="Maria Pawlykiwsky" userId="S::maria.pawlykiwsky@wea.ac.uk::15d8adf2-5772-4213-b29b-fcefb7dbbfb2" providerId="AD" clId="Web-{9EEB17CA-5749-8CF1-4C48-7195501A4E14}"/>
    <pc:docChg chg="mod modSld">
      <pc:chgData name="Maria Pawlykiwsky" userId="S::maria.pawlykiwsky@wea.ac.uk::15d8adf2-5772-4213-b29b-fcefb7dbbfb2" providerId="AD" clId="Web-{9EEB17CA-5749-8CF1-4C48-7195501A4E14}" dt="2024-03-20T09:30:04.149" v="286"/>
      <pc:docMkLst>
        <pc:docMk/>
      </pc:docMkLst>
      <pc:sldChg chg="addCm">
        <pc:chgData name="Maria Pawlykiwsky" userId="S::maria.pawlykiwsky@wea.ac.uk::15d8adf2-5772-4213-b29b-fcefb7dbbfb2" providerId="AD" clId="Web-{9EEB17CA-5749-8CF1-4C48-7195501A4E14}" dt="2024-03-20T09:28:54.537" v="285"/>
        <pc:sldMkLst>
          <pc:docMk/>
          <pc:sldMk cId="302240132" sldId="266"/>
        </pc:sldMkLst>
        <pc:extLst>
          <p:ext xmlns:p="http://schemas.openxmlformats.org/presentationml/2006/main" uri="{D6D511B9-2390-475A-947B-AFAB55BFBCF1}">
            <pc226:cmChg xmlns:pc226="http://schemas.microsoft.com/office/powerpoint/2022/06/main/command" chg="add">
              <pc226:chgData name="Maria Pawlykiwsky" userId="S::maria.pawlykiwsky@wea.ac.uk::15d8adf2-5772-4213-b29b-fcefb7dbbfb2" providerId="AD" clId="Web-{9EEB17CA-5749-8CF1-4C48-7195501A4E14}" dt="2024-03-20T09:28:54.537" v="285"/>
              <pc2:cmMkLst xmlns:pc2="http://schemas.microsoft.com/office/powerpoint/2019/9/main/command">
                <pc:docMk/>
                <pc:sldMk cId="302240132" sldId="266"/>
                <pc2:cmMk id="{1D3FAC33-D29B-4281-B433-A2A9CB5F078B}"/>
              </pc2:cmMkLst>
            </pc226:cmChg>
          </p:ext>
        </pc:extLst>
      </pc:sldChg>
      <pc:sldChg chg="addCm">
        <pc:chgData name="Maria Pawlykiwsky" userId="S::maria.pawlykiwsky@wea.ac.uk::15d8adf2-5772-4213-b29b-fcefb7dbbfb2" providerId="AD" clId="Web-{9EEB17CA-5749-8CF1-4C48-7195501A4E14}" dt="2024-03-20T09:30:04.149" v="286"/>
        <pc:sldMkLst>
          <pc:docMk/>
          <pc:sldMk cId="3239865510" sldId="269"/>
        </pc:sldMkLst>
        <pc:extLst>
          <p:ext xmlns:p="http://schemas.openxmlformats.org/presentationml/2006/main" uri="{D6D511B9-2390-475A-947B-AFAB55BFBCF1}">
            <pc226:cmChg xmlns:pc226="http://schemas.microsoft.com/office/powerpoint/2022/06/main/command" chg="add">
              <pc226:chgData name="Maria Pawlykiwsky" userId="S::maria.pawlykiwsky@wea.ac.uk::15d8adf2-5772-4213-b29b-fcefb7dbbfb2" providerId="AD" clId="Web-{9EEB17CA-5749-8CF1-4C48-7195501A4E14}" dt="2024-03-20T09:30:04.149" v="286"/>
              <pc2:cmMkLst xmlns:pc2="http://schemas.microsoft.com/office/powerpoint/2019/9/main/command">
                <pc:docMk/>
                <pc:sldMk cId="3239865510" sldId="269"/>
                <pc2:cmMk id="{5747B567-5A18-4BB4-B001-E95AC7B9BDEE}"/>
              </pc2:cmMkLst>
            </pc226:cmChg>
          </p:ext>
        </pc:extLst>
      </pc:sldChg>
      <pc:sldChg chg="modSp modCm">
        <pc:chgData name="Maria Pawlykiwsky" userId="S::maria.pawlykiwsky@wea.ac.uk::15d8adf2-5772-4213-b29b-fcefb7dbbfb2" providerId="AD" clId="Web-{9EEB17CA-5749-8CF1-4C48-7195501A4E14}" dt="2024-03-20T09:21:09.302" v="195" actId="20577"/>
        <pc:sldMkLst>
          <pc:docMk/>
          <pc:sldMk cId="3359147621" sldId="271"/>
        </pc:sldMkLst>
        <pc:spChg chg="mod">
          <ac:chgData name="Maria Pawlykiwsky" userId="S::maria.pawlykiwsky@wea.ac.uk::15d8adf2-5772-4213-b29b-fcefb7dbbfb2" providerId="AD" clId="Web-{9EEB17CA-5749-8CF1-4C48-7195501A4E14}" dt="2024-03-20T09:21:09.302" v="195" actId="20577"/>
          <ac:spMkLst>
            <pc:docMk/>
            <pc:sldMk cId="3359147621" sldId="271"/>
            <ac:spMk id="7" creationId="{00000000-0000-0000-0000-000000000000}"/>
          </ac:spMkLst>
        </pc:spChg>
        <pc:extLst>
          <p:ext xmlns:p="http://schemas.openxmlformats.org/presentationml/2006/main" uri="{D6D511B9-2390-475A-947B-AFAB55BFBCF1}">
            <pc226:cmChg xmlns:pc226="http://schemas.microsoft.com/office/powerpoint/2022/06/main/command" chg="">
              <pc226:chgData name="Maria Pawlykiwsky" userId="S::maria.pawlykiwsky@wea.ac.uk::15d8adf2-5772-4213-b29b-fcefb7dbbfb2" providerId="AD" clId="Web-{9EEB17CA-5749-8CF1-4C48-7195501A4E14}" dt="2024-03-20T09:17:16.184" v="4"/>
              <pc2:cmMkLst xmlns:pc2="http://schemas.microsoft.com/office/powerpoint/2019/9/main/command">
                <pc:docMk/>
                <pc:sldMk cId="3359147621" sldId="271"/>
                <pc2:cmMk id="{6739861A-77AA-4E36-BD41-842E09C65AD2}"/>
              </pc2:cmMkLst>
              <pc226:cmRplyChg chg="add">
                <pc226:chgData name="Maria Pawlykiwsky" userId="S::maria.pawlykiwsky@wea.ac.uk::15d8adf2-5772-4213-b29b-fcefb7dbbfb2" providerId="AD" clId="Web-{9EEB17CA-5749-8CF1-4C48-7195501A4E14}" dt="2024-03-20T09:17:16.184" v="4"/>
                <pc2:cmRplyMkLst xmlns:pc2="http://schemas.microsoft.com/office/powerpoint/2019/9/main/command">
                  <pc:docMk/>
                  <pc:sldMk cId="3359147621" sldId="271"/>
                  <pc2:cmMk id="{6739861A-77AA-4E36-BD41-842E09C65AD2}"/>
                  <pc2:cmRplyMk id="{80D70539-A47B-420A-8115-13294B42A225}"/>
                </pc2:cmRplyMkLst>
              </pc226:cmRplyChg>
              <pc226:cmRplyChg chg="add">
                <pc226:chgData name="Maria Pawlykiwsky" userId="S::maria.pawlykiwsky@wea.ac.uk::15d8adf2-5772-4213-b29b-fcefb7dbbfb2" providerId="AD" clId="Web-{9EEB17CA-5749-8CF1-4C48-7195501A4E14}" dt="2024-03-20T09:16:24.291" v="3"/>
                <pc2:cmRplyMkLst xmlns:pc2="http://schemas.microsoft.com/office/powerpoint/2019/9/main/command">
                  <pc:docMk/>
                  <pc:sldMk cId="3359147621" sldId="271"/>
                  <pc2:cmMk id="{6739861A-77AA-4E36-BD41-842E09C65AD2}"/>
                  <pc2:cmRplyMk id="{B388C056-EC17-49DE-ABD8-0717466526FB}"/>
                </pc2:cmRplyMkLst>
              </pc226:cmRplyChg>
            </pc226:cmChg>
          </p:ext>
        </pc:extLst>
      </pc:sldChg>
      <pc:sldChg chg="modCm">
        <pc:chgData name="Maria Pawlykiwsky" userId="S::maria.pawlykiwsky@wea.ac.uk::15d8adf2-5772-4213-b29b-fcefb7dbbfb2" providerId="AD" clId="Web-{9EEB17CA-5749-8CF1-4C48-7195501A4E14}" dt="2024-03-20T09:28:27.739" v="284"/>
        <pc:sldMkLst>
          <pc:docMk/>
          <pc:sldMk cId="300579600" sldId="272"/>
        </pc:sldMkLst>
        <pc:extLst>
          <p:ext xmlns:p="http://schemas.openxmlformats.org/presentationml/2006/main" uri="{D6D511B9-2390-475A-947B-AFAB55BFBCF1}">
            <pc226:cmChg xmlns:pc226="http://schemas.microsoft.com/office/powerpoint/2022/06/main/command" chg="">
              <pc226:chgData name="Maria Pawlykiwsky" userId="S::maria.pawlykiwsky@wea.ac.uk::15d8adf2-5772-4213-b29b-fcefb7dbbfb2" providerId="AD" clId="Web-{9EEB17CA-5749-8CF1-4C48-7195501A4E14}" dt="2024-03-20T09:25:20.701" v="283"/>
              <pc2:cmMkLst xmlns:pc2="http://schemas.microsoft.com/office/powerpoint/2019/9/main/command">
                <pc:docMk/>
                <pc:sldMk cId="300579600" sldId="272"/>
                <pc2:cmMk id="{9EE47D19-EEA0-469A-AB83-E6ACC7C12627}"/>
              </pc2:cmMkLst>
              <pc226:cmRplyChg chg="add">
                <pc226:chgData name="Maria Pawlykiwsky" userId="S::maria.pawlykiwsky@wea.ac.uk::15d8adf2-5772-4213-b29b-fcefb7dbbfb2" providerId="AD" clId="Web-{9EEB17CA-5749-8CF1-4C48-7195501A4E14}" dt="2024-03-20T09:25:20.701" v="283"/>
                <pc2:cmRplyMkLst xmlns:pc2="http://schemas.microsoft.com/office/powerpoint/2019/9/main/command">
                  <pc:docMk/>
                  <pc:sldMk cId="300579600" sldId="272"/>
                  <pc2:cmMk id="{9EE47D19-EEA0-469A-AB83-E6ACC7C12627}"/>
                  <pc2:cmRplyMk id="{7CFD0A72-4980-4201-B860-31FB8263E483}"/>
                </pc2:cmRplyMkLst>
              </pc226:cmRplyChg>
            </pc226:cmChg>
            <pc226:cmChg xmlns:pc226="http://schemas.microsoft.com/office/powerpoint/2022/06/main/command" chg="">
              <pc226:chgData name="Maria Pawlykiwsky" userId="S::maria.pawlykiwsky@wea.ac.uk::15d8adf2-5772-4213-b29b-fcefb7dbbfb2" providerId="AD" clId="Web-{9EEB17CA-5749-8CF1-4C48-7195501A4E14}" dt="2024-03-20T09:28:27.739" v="284"/>
              <pc2:cmMkLst xmlns:pc2="http://schemas.microsoft.com/office/powerpoint/2019/9/main/command">
                <pc:docMk/>
                <pc:sldMk cId="300579600" sldId="272"/>
                <pc2:cmMk id="{0A1A5CAE-9813-40CD-9658-1B8CEF86504F}"/>
              </pc2:cmMkLst>
              <pc226:cmRplyChg chg="add">
                <pc226:chgData name="Maria Pawlykiwsky" userId="S::maria.pawlykiwsky@wea.ac.uk::15d8adf2-5772-4213-b29b-fcefb7dbbfb2" providerId="AD" clId="Web-{9EEB17CA-5749-8CF1-4C48-7195501A4E14}" dt="2024-03-20T09:28:27.739" v="284"/>
                <pc2:cmRplyMkLst xmlns:pc2="http://schemas.microsoft.com/office/powerpoint/2019/9/main/command">
                  <pc:docMk/>
                  <pc:sldMk cId="300579600" sldId="272"/>
                  <pc2:cmMk id="{0A1A5CAE-9813-40CD-9658-1B8CEF86504F}"/>
                  <pc2:cmRplyMk id="{8348A6C2-81D3-478B-8589-54417B3F682A}"/>
                </pc2:cmRplyMkLst>
              </pc226:cmRplyChg>
            </pc226:cmChg>
          </p:ext>
        </pc:extLst>
      </pc:sldChg>
      <pc:sldChg chg="modSp modCm">
        <pc:chgData name="Maria Pawlykiwsky" userId="S::maria.pawlykiwsky@wea.ac.uk::15d8adf2-5772-4213-b29b-fcefb7dbbfb2" providerId="AD" clId="Web-{9EEB17CA-5749-8CF1-4C48-7195501A4E14}" dt="2024-03-20T09:24:11.152" v="282"/>
        <pc:sldMkLst>
          <pc:docMk/>
          <pc:sldMk cId="3116506287" sldId="277"/>
        </pc:sldMkLst>
        <pc:spChg chg="mod">
          <ac:chgData name="Maria Pawlykiwsky" userId="S::maria.pawlykiwsky@wea.ac.uk::15d8adf2-5772-4213-b29b-fcefb7dbbfb2" providerId="AD" clId="Web-{9EEB17CA-5749-8CF1-4C48-7195501A4E14}" dt="2024-03-20T09:23:13.541" v="211" actId="20577"/>
          <ac:spMkLst>
            <pc:docMk/>
            <pc:sldMk cId="3116506287" sldId="277"/>
            <ac:spMk id="2" creationId="{E2071646-36E6-ADDE-8ACC-5A2CEFC2ACB3}"/>
          </ac:spMkLst>
        </pc:spChg>
        <pc:spChg chg="mod">
          <ac:chgData name="Maria Pawlykiwsky" userId="S::maria.pawlykiwsky@wea.ac.uk::15d8adf2-5772-4213-b29b-fcefb7dbbfb2" providerId="AD" clId="Web-{9EEB17CA-5749-8CF1-4C48-7195501A4E14}" dt="2024-03-20T09:23:57.605" v="281" actId="20577"/>
          <ac:spMkLst>
            <pc:docMk/>
            <pc:sldMk cId="3116506287" sldId="277"/>
            <ac:spMk id="4" creationId="{226C797B-769A-39B0-3747-6C8DBBFC2FF5}"/>
          </ac:spMkLst>
        </pc:spChg>
        <pc:extLst>
          <p:ext xmlns:p="http://schemas.openxmlformats.org/presentationml/2006/main" uri="{D6D511B9-2390-475A-947B-AFAB55BFBCF1}">
            <pc226:cmChg xmlns:pc226="http://schemas.microsoft.com/office/powerpoint/2022/06/main/command" chg="mod">
              <pc226:chgData name="Maria Pawlykiwsky" userId="S::maria.pawlykiwsky@wea.ac.uk::15d8adf2-5772-4213-b29b-fcefb7dbbfb2" providerId="AD" clId="Web-{9EEB17CA-5749-8CF1-4C48-7195501A4E14}" dt="2024-03-20T09:24:11.152" v="282"/>
              <pc2:cmMkLst xmlns:pc2="http://schemas.microsoft.com/office/powerpoint/2019/9/main/command">
                <pc:docMk/>
                <pc:sldMk cId="3116506287" sldId="277"/>
                <pc2:cmMk id="{2DA93A4B-F93E-4E8D-A014-00037A953B49}"/>
              </pc2:cmMkLst>
              <pc226:cmRplyChg chg="add">
                <pc226:chgData name="Maria Pawlykiwsky" userId="S::maria.pawlykiwsky@wea.ac.uk::15d8adf2-5772-4213-b29b-fcefb7dbbfb2" providerId="AD" clId="Web-{9EEB17CA-5749-8CF1-4C48-7195501A4E14}" dt="2024-03-20T09:24:11.152" v="282"/>
                <pc2:cmRplyMkLst xmlns:pc2="http://schemas.microsoft.com/office/powerpoint/2019/9/main/command">
                  <pc:docMk/>
                  <pc:sldMk cId="3116506287" sldId="277"/>
                  <pc2:cmMk id="{2DA93A4B-F93E-4E8D-A014-00037A953B49}"/>
                  <pc2:cmRplyMk id="{F6F8B8EB-F7BE-4A41-B57B-5CECB56936F9}"/>
                </pc2:cmRplyMkLst>
              </pc226:cmRplyChg>
            </pc226:cmChg>
          </p:ext>
        </pc:extLst>
      </pc:sldChg>
      <pc:sldChg chg="modCm">
        <pc:chgData name="Maria Pawlykiwsky" userId="S::maria.pawlykiwsky@wea.ac.uk::15d8adf2-5772-4213-b29b-fcefb7dbbfb2" providerId="AD" clId="Web-{9EEB17CA-5749-8CF1-4C48-7195501A4E14}" dt="2024-03-20T09:22:09.585" v="196"/>
        <pc:sldMkLst>
          <pc:docMk/>
          <pc:sldMk cId="3454394564" sldId="284"/>
        </pc:sldMkLst>
        <pc:extLst>
          <p:ext xmlns:p="http://schemas.openxmlformats.org/presentationml/2006/main" uri="{D6D511B9-2390-475A-947B-AFAB55BFBCF1}">
            <pc226:cmChg xmlns:pc226="http://schemas.microsoft.com/office/powerpoint/2022/06/main/command" chg="">
              <pc226:chgData name="Maria Pawlykiwsky" userId="S::maria.pawlykiwsky@wea.ac.uk::15d8adf2-5772-4213-b29b-fcefb7dbbfb2" providerId="AD" clId="Web-{9EEB17CA-5749-8CF1-4C48-7195501A4E14}" dt="2024-03-20T09:22:09.585" v="196"/>
              <pc2:cmMkLst xmlns:pc2="http://schemas.microsoft.com/office/powerpoint/2019/9/main/command">
                <pc:docMk/>
                <pc:sldMk cId="3454394564" sldId="284"/>
                <pc2:cmMk id="{4F216918-E2B1-40E6-AC66-874AC51CA64E}"/>
              </pc2:cmMkLst>
              <pc226:cmRplyChg chg="add">
                <pc226:chgData name="Maria Pawlykiwsky" userId="S::maria.pawlykiwsky@wea.ac.uk::15d8adf2-5772-4213-b29b-fcefb7dbbfb2" providerId="AD" clId="Web-{9EEB17CA-5749-8CF1-4C48-7195501A4E14}" dt="2024-03-20T09:22:09.585" v="196"/>
                <pc2:cmRplyMkLst xmlns:pc2="http://schemas.microsoft.com/office/powerpoint/2019/9/main/command">
                  <pc:docMk/>
                  <pc:sldMk cId="3454394564" sldId="284"/>
                  <pc2:cmMk id="{4F216918-E2B1-40E6-AC66-874AC51CA64E}"/>
                  <pc2:cmRplyMk id="{DB56973F-9263-488C-B9F7-F09EC93FEB2E}"/>
                </pc2:cmRplyMkLst>
              </pc226:cmRplyChg>
            </pc226:cmChg>
          </p:ext>
        </pc:extLst>
      </pc:sldChg>
      <pc:sldChg chg="modSp">
        <pc:chgData name="Maria Pawlykiwsky" userId="S::maria.pawlykiwsky@wea.ac.uk::15d8adf2-5772-4213-b29b-fcefb7dbbfb2" providerId="AD" clId="Web-{9EEB17CA-5749-8CF1-4C48-7195501A4E14}" dt="2024-03-20T09:14:20.334" v="1" actId="20577"/>
        <pc:sldMkLst>
          <pc:docMk/>
          <pc:sldMk cId="3928580639" sldId="285"/>
        </pc:sldMkLst>
        <pc:spChg chg="mod">
          <ac:chgData name="Maria Pawlykiwsky" userId="S::maria.pawlykiwsky@wea.ac.uk::15d8adf2-5772-4213-b29b-fcefb7dbbfb2" providerId="AD" clId="Web-{9EEB17CA-5749-8CF1-4C48-7195501A4E14}" dt="2024-03-20T09:14:20.334" v="1" actId="20577"/>
          <ac:spMkLst>
            <pc:docMk/>
            <pc:sldMk cId="3928580639" sldId="285"/>
            <ac:spMk id="7" creationId="{70DD2268-ADD5-7B03-73B8-ADD57ADBE952}"/>
          </ac:spMkLst>
        </pc:spChg>
      </pc:sldChg>
    </pc:docChg>
  </pc:docChgLst>
  <pc:docChgLst>
    <pc:chgData name="Nick Howard" userId="S::nhoward@wea.ac.uk::80b88ba2-bbe4-4206-9e42-b4056b4239a1" providerId="AD" clId="Web-{55A520EE-6D31-5907-4C19-30B7A6121667}"/>
    <pc:docChg chg="modSld">
      <pc:chgData name="Nick Howard" userId="S::nhoward@wea.ac.uk::80b88ba2-bbe4-4206-9e42-b4056b4239a1" providerId="AD" clId="Web-{55A520EE-6D31-5907-4C19-30B7A6121667}" dt="2024-03-19T17:11:42.433" v="15" actId="1076"/>
      <pc:docMkLst>
        <pc:docMk/>
      </pc:docMkLst>
      <pc:sldChg chg="modSp modCm">
        <pc:chgData name="Nick Howard" userId="S::nhoward@wea.ac.uk::80b88ba2-bbe4-4206-9e42-b4056b4239a1" providerId="AD" clId="Web-{55A520EE-6D31-5907-4C19-30B7A6121667}" dt="2024-03-19T17:11:42.433" v="15" actId="1076"/>
        <pc:sldMkLst>
          <pc:docMk/>
          <pc:sldMk cId="403182841" sldId="273"/>
        </pc:sldMkLst>
        <pc:spChg chg="mod">
          <ac:chgData name="Nick Howard" userId="S::nhoward@wea.ac.uk::80b88ba2-bbe4-4206-9e42-b4056b4239a1" providerId="AD" clId="Web-{55A520EE-6D31-5907-4C19-30B7A6121667}" dt="2024-03-19T17:11:25.385" v="14" actId="1076"/>
          <ac:spMkLst>
            <pc:docMk/>
            <pc:sldMk cId="403182841" sldId="273"/>
            <ac:spMk id="4" creationId="{A0CC296B-EEB6-6D94-FA97-37D251EB13C0}"/>
          </ac:spMkLst>
        </pc:spChg>
        <pc:spChg chg="mod">
          <ac:chgData name="Nick Howard" userId="S::nhoward@wea.ac.uk::80b88ba2-bbe4-4206-9e42-b4056b4239a1" providerId="AD" clId="Web-{55A520EE-6D31-5907-4C19-30B7A6121667}" dt="2024-03-19T17:11:42.433" v="15" actId="1076"/>
          <ac:spMkLst>
            <pc:docMk/>
            <pc:sldMk cId="403182841" sldId="273"/>
            <ac:spMk id="13" creationId="{00000000-0000-0000-0000-000000000000}"/>
          </ac:spMkLst>
        </pc:spChg>
        <pc:extLst>
          <p:ext xmlns:p="http://schemas.openxmlformats.org/presentationml/2006/main" uri="{D6D511B9-2390-475A-947B-AFAB55BFBCF1}">
            <pc226:cmChg xmlns:pc226="http://schemas.microsoft.com/office/powerpoint/2022/06/main/command" chg="mod modRxn">
              <pc226:chgData name="Nick Howard" userId="S::nhoward@wea.ac.uk::80b88ba2-bbe4-4206-9e42-b4056b4239a1" providerId="AD" clId="Web-{55A520EE-6D31-5907-4C19-30B7A6121667}" dt="2024-03-19T17:11:19.041" v="12"/>
              <pc2:cmMkLst xmlns:pc2="http://schemas.microsoft.com/office/powerpoint/2019/9/main/command">
                <pc:docMk/>
                <pc:sldMk cId="403182841" sldId="273"/>
                <pc2:cmMk id="{C59A3BAE-443C-43D0-BB09-2D2D1902B900}"/>
              </pc2:cmMkLst>
              <pc226:cmRplyChg chg="add">
                <pc226:chgData name="Nick Howard" userId="S::nhoward@wea.ac.uk::80b88ba2-bbe4-4206-9e42-b4056b4239a1" providerId="AD" clId="Web-{55A520EE-6D31-5907-4C19-30B7A6121667}" dt="2024-03-19T17:11:19.041" v="12"/>
                <pc2:cmRplyMkLst xmlns:pc2="http://schemas.microsoft.com/office/powerpoint/2019/9/main/command">
                  <pc:docMk/>
                  <pc:sldMk cId="403182841" sldId="273"/>
                  <pc2:cmMk id="{C59A3BAE-443C-43D0-BB09-2D2D1902B900}"/>
                  <pc2:cmRplyMk id="{8FEEDA38-7107-43B6-A5CF-46C59BFAE180}"/>
                </pc2:cmRplyMkLst>
              </pc226:cmRplyChg>
            </pc226:cmChg>
          </p:ext>
        </pc:extLst>
      </pc:sldChg>
    </pc:docChg>
  </pc:docChgLst>
  <pc:docChgLst>
    <pc:chgData clId="Web-{EAF55D60-5FB3-4831-A079-A7E3713E3875}"/>
    <pc:docChg chg="">
      <pc:chgData name="" userId="" providerId="" clId="Web-{EAF55D60-5FB3-4831-A079-A7E3713E3875}" dt="2024-03-20T09:35:09.258" v="0"/>
      <pc:docMkLst>
        <pc:docMk/>
      </pc:docMkLst>
      <pc:sldChg chg="modCm">
        <pc:chgData name="" userId="" providerId="" clId="Web-{EAF55D60-5FB3-4831-A079-A7E3713E3875}" dt="2024-03-20T09:35:09.258" v="0"/>
        <pc:sldMkLst>
          <pc:docMk/>
          <pc:sldMk cId="3359147621" sldId="271"/>
        </pc:sldMkLst>
        <pc:extLst>
          <p:ext xmlns:p="http://schemas.openxmlformats.org/presentationml/2006/main" uri="{D6D511B9-2390-475A-947B-AFAB55BFBCF1}">
            <pc226:cmChg xmlns:pc226="http://schemas.microsoft.com/office/powerpoint/2022/06/main/command" chg="">
              <pc226:chgData name="" userId="" providerId="" clId="Web-{EAF55D60-5FB3-4831-A079-A7E3713E3875}" dt="2024-03-20T09:35:09.258" v="0"/>
              <pc2:cmMkLst xmlns:pc2="http://schemas.microsoft.com/office/powerpoint/2019/9/main/command">
                <pc:docMk/>
                <pc:sldMk cId="3359147621" sldId="271"/>
                <pc2:cmMk id="{6739861A-77AA-4E36-BD41-842E09C65AD2}"/>
              </pc2:cmMkLst>
              <pc226:cmRplyChg chg="add">
                <pc226:chgData name="" userId="" providerId="" clId="Web-{EAF55D60-5FB3-4831-A079-A7E3713E3875}" dt="2024-03-20T09:35:09.258" v="0"/>
                <pc2:cmRplyMkLst xmlns:pc2="http://schemas.microsoft.com/office/powerpoint/2019/9/main/command">
                  <pc:docMk/>
                  <pc:sldMk cId="3359147621" sldId="271"/>
                  <pc2:cmMk id="{6739861A-77AA-4E36-BD41-842E09C65AD2}"/>
                  <pc2:cmRplyMk id="{4A8CF6D2-035F-4FBB-8415-1D5C1EB31B1B}"/>
                </pc2:cmRplyMkLst>
              </pc226:cmRplyChg>
            </pc226:cmChg>
          </p:ext>
        </pc:extLst>
      </pc:sldChg>
    </pc:docChg>
  </pc:docChgLst>
  <pc:docChgLst>
    <pc:chgData name="Jessica Holloway Swift" userId="S::jhollowayswift@wea.ac.uk::85080edc-7d29-481f-8233-75dad058e6a1" providerId="AD" clId="Web-{592516E9-4556-AA28-B472-2EEFAE125A89}"/>
    <pc:docChg chg="mod">
      <pc:chgData name="Jessica Holloway Swift" userId="S::jhollowayswift@wea.ac.uk::85080edc-7d29-481f-8233-75dad058e6a1" providerId="AD" clId="Web-{592516E9-4556-AA28-B472-2EEFAE125A89}" dt="2024-03-19T16:56:57.546" v="3"/>
      <pc:docMkLst>
        <pc:docMk/>
      </pc:docMkLst>
      <pc:sldChg chg="addCm">
        <pc:chgData name="Jessica Holloway Swift" userId="S::jhollowayswift@wea.ac.uk::85080edc-7d29-481f-8233-75dad058e6a1" providerId="AD" clId="Web-{592516E9-4556-AA28-B472-2EEFAE125A89}" dt="2024-03-19T16:56:22.233" v="2"/>
        <pc:sldMkLst>
          <pc:docMk/>
          <pc:sldMk cId="403182841" sldId="273"/>
        </pc:sldMkLst>
        <pc:extLst>
          <p:ext xmlns:p="http://schemas.openxmlformats.org/presentationml/2006/main" uri="{D6D511B9-2390-475A-947B-AFAB55BFBCF1}">
            <pc226:cmChg xmlns:pc226="http://schemas.microsoft.com/office/powerpoint/2022/06/main/command" chg="add">
              <pc226:chgData name="Jessica Holloway Swift" userId="S::jhollowayswift@wea.ac.uk::85080edc-7d29-481f-8233-75dad058e6a1" providerId="AD" clId="Web-{592516E9-4556-AA28-B472-2EEFAE125A89}" dt="2024-03-19T16:56:22.233" v="2"/>
              <pc2:cmMkLst xmlns:pc2="http://schemas.microsoft.com/office/powerpoint/2019/9/main/command">
                <pc:docMk/>
                <pc:sldMk cId="403182841" sldId="273"/>
                <pc2:cmMk id="{C59A3BAE-443C-43D0-BB09-2D2D1902B900}"/>
              </pc2:cmMkLst>
            </pc226:cmChg>
          </p:ext>
        </pc:extLst>
      </pc:sldChg>
      <pc:sldChg chg="addCm">
        <pc:chgData name="Jessica Holloway Swift" userId="S::jhollowayswift@wea.ac.uk::85080edc-7d29-481f-8233-75dad058e6a1" providerId="AD" clId="Web-{592516E9-4556-AA28-B472-2EEFAE125A89}" dt="2024-03-19T16:56:57.546" v="3"/>
        <pc:sldMkLst>
          <pc:docMk/>
          <pc:sldMk cId="3759102714" sldId="274"/>
        </pc:sldMkLst>
        <pc:extLst>
          <p:ext xmlns:p="http://schemas.openxmlformats.org/presentationml/2006/main" uri="{D6D511B9-2390-475A-947B-AFAB55BFBCF1}">
            <pc226:cmChg xmlns:pc226="http://schemas.microsoft.com/office/powerpoint/2022/06/main/command" chg="add">
              <pc226:chgData name="Jessica Holloway Swift" userId="S::jhollowayswift@wea.ac.uk::85080edc-7d29-481f-8233-75dad058e6a1" providerId="AD" clId="Web-{592516E9-4556-AA28-B472-2EEFAE125A89}" dt="2024-03-19T16:56:57.546" v="3"/>
              <pc2:cmMkLst xmlns:pc2="http://schemas.microsoft.com/office/powerpoint/2019/9/main/command">
                <pc:docMk/>
                <pc:sldMk cId="3759102714" sldId="274"/>
                <pc2:cmMk id="{C026D296-78FA-4C62-88D0-6CFE1720577D}"/>
              </pc2:cmMkLst>
            </pc226:cmChg>
          </p:ext>
        </pc:extLst>
      </pc:sldChg>
    </pc:docChg>
  </pc:docChgLst>
  <pc:docChgLst>
    <pc:chgData name="Nick Howard" userId="80b88ba2-bbe4-4206-9e42-b4056b4239a1" providerId="ADAL" clId="{35454601-C445-427C-A7EA-7D75EC44669A}"/>
    <pc:docChg chg="modSld">
      <pc:chgData name="Nick Howard" userId="80b88ba2-bbe4-4206-9e42-b4056b4239a1" providerId="ADAL" clId="{35454601-C445-427C-A7EA-7D75EC44669A}" dt="2024-05-15T13:19:44.351" v="1"/>
      <pc:docMkLst>
        <pc:docMk/>
      </pc:docMkLst>
      <pc:sldChg chg="setBg">
        <pc:chgData name="Nick Howard" userId="80b88ba2-bbe4-4206-9e42-b4056b4239a1" providerId="ADAL" clId="{35454601-C445-427C-A7EA-7D75EC44669A}" dt="2024-05-15T13:18:32.333" v="0"/>
        <pc:sldMkLst>
          <pc:docMk/>
          <pc:sldMk cId="300579600" sldId="272"/>
        </pc:sldMkLst>
      </pc:sldChg>
      <pc:sldChg chg="setBg">
        <pc:chgData name="Nick Howard" userId="80b88ba2-bbe4-4206-9e42-b4056b4239a1" providerId="ADAL" clId="{35454601-C445-427C-A7EA-7D75EC44669A}" dt="2024-05-15T13:19:44.351" v="1"/>
        <pc:sldMkLst>
          <pc:docMk/>
          <pc:sldMk cId="3454394564" sldId="284"/>
        </pc:sldMkLst>
      </pc:sldChg>
    </pc:docChg>
  </pc:docChgLst>
  <pc:docChgLst>
    <pc:chgData name="Nick Howard" userId="80b88ba2-bbe4-4206-9e42-b4056b4239a1" providerId="ADAL" clId="{E455FE15-5E3C-4332-9122-FFCDC8A2EDE4}"/>
    <pc:docChg chg="custSel modSld">
      <pc:chgData name="Nick Howard" userId="80b88ba2-bbe4-4206-9e42-b4056b4239a1" providerId="ADAL" clId="{E455FE15-5E3C-4332-9122-FFCDC8A2EDE4}" dt="2024-03-20T10:15:26.121" v="667" actId="1076"/>
      <pc:docMkLst>
        <pc:docMk/>
      </pc:docMkLst>
      <pc:sldChg chg="modCm">
        <pc:chgData name="Nick Howard" userId="80b88ba2-bbe4-4206-9e42-b4056b4239a1" providerId="ADAL" clId="{E455FE15-5E3C-4332-9122-FFCDC8A2EDE4}" dt="2024-03-20T09:59:21.392" v="498"/>
        <pc:sldMkLst>
          <pc:docMk/>
          <pc:sldMk cId="3239865510" sldId="269"/>
        </pc:sldMkLst>
        <pc:extLst>
          <p:ext xmlns:p="http://schemas.openxmlformats.org/presentationml/2006/main" uri="{D6D511B9-2390-475A-947B-AFAB55BFBCF1}">
            <pc226:cmChg xmlns:pc226="http://schemas.microsoft.com/office/powerpoint/2022/06/main/command" chg="mod">
              <pc226:chgData name="Nick Howard" userId="80b88ba2-bbe4-4206-9e42-b4056b4239a1" providerId="ADAL" clId="{E455FE15-5E3C-4332-9122-FFCDC8A2EDE4}" dt="2024-03-20T09:59:21.392" v="498"/>
              <pc2:cmMkLst xmlns:pc2="http://schemas.microsoft.com/office/powerpoint/2019/9/main/command">
                <pc:docMk/>
                <pc:sldMk cId="3239865510" sldId="269"/>
                <pc2:cmMk id="{5747B567-5A18-4BB4-B001-E95AC7B9BDEE}"/>
              </pc2:cmMkLst>
            </pc226:cmChg>
          </p:ext>
        </pc:extLst>
      </pc:sldChg>
      <pc:sldChg chg="modSp mod modCm">
        <pc:chgData name="Nick Howard" userId="80b88ba2-bbe4-4206-9e42-b4056b4239a1" providerId="ADAL" clId="{E455FE15-5E3C-4332-9122-FFCDC8A2EDE4}" dt="2024-03-20T10:05:37.916" v="525"/>
        <pc:sldMkLst>
          <pc:docMk/>
          <pc:sldMk cId="3359147621" sldId="271"/>
        </pc:sldMkLst>
        <pc:spChg chg="mod">
          <ac:chgData name="Nick Howard" userId="80b88ba2-bbe4-4206-9e42-b4056b4239a1" providerId="ADAL" clId="{E455FE15-5E3C-4332-9122-FFCDC8A2EDE4}" dt="2024-03-19T16:28:28.908" v="494" actId="20577"/>
          <ac:spMkLst>
            <pc:docMk/>
            <pc:sldMk cId="3359147621" sldId="271"/>
            <ac:spMk id="7" creationId="{00000000-0000-0000-0000-000000000000}"/>
          </ac:spMkLst>
        </pc:spChg>
        <pc:spChg chg="mod">
          <ac:chgData name="Nick Howard" userId="80b88ba2-bbe4-4206-9e42-b4056b4239a1" providerId="ADAL" clId="{E455FE15-5E3C-4332-9122-FFCDC8A2EDE4}" dt="2024-03-19T16:18:53.006" v="0" actId="20577"/>
          <ac:spMkLst>
            <pc:docMk/>
            <pc:sldMk cId="3359147621" sldId="271"/>
            <ac:spMk id="13" creationId="{00000000-0000-0000-0000-000000000000}"/>
          </ac:spMkLst>
        </pc:spChg>
        <pc:extLst>
          <p:ext xmlns:p="http://schemas.openxmlformats.org/presentationml/2006/main" uri="{D6D511B9-2390-475A-947B-AFAB55BFBCF1}">
            <pc226:cmChg xmlns:pc226="http://schemas.microsoft.com/office/powerpoint/2022/06/main/command" chg="mod modRxn">
              <pc226:chgData name="Nick Howard" userId="80b88ba2-bbe4-4206-9e42-b4056b4239a1" providerId="ADAL" clId="{E455FE15-5E3C-4332-9122-FFCDC8A2EDE4}" dt="2024-03-20T10:05:37.916" v="525"/>
              <pc2:cmMkLst xmlns:pc2="http://schemas.microsoft.com/office/powerpoint/2019/9/main/command">
                <pc:docMk/>
                <pc:sldMk cId="3359147621" sldId="271"/>
                <pc2:cmMk id="{6739861A-77AA-4E36-BD41-842E09C65AD2}"/>
              </pc2:cmMkLst>
            </pc226:cmChg>
          </p:ext>
        </pc:extLst>
      </pc:sldChg>
      <pc:sldChg chg="setBg modCm">
        <pc:chgData name="Nick Howard" userId="80b88ba2-bbe4-4206-9e42-b4056b4239a1" providerId="ADAL" clId="{E455FE15-5E3C-4332-9122-FFCDC8A2EDE4}" dt="2024-03-20T10:01:16.287" v="521"/>
        <pc:sldMkLst>
          <pc:docMk/>
          <pc:sldMk cId="300579600" sldId="272"/>
        </pc:sldMkLst>
        <pc:extLst>
          <p:ext xmlns:p="http://schemas.openxmlformats.org/presentationml/2006/main" uri="{D6D511B9-2390-475A-947B-AFAB55BFBCF1}">
            <pc226:cmChg xmlns:pc226="http://schemas.microsoft.com/office/powerpoint/2022/06/main/command" chg="mod modRxn">
              <pc226:chgData name="Nick Howard" userId="80b88ba2-bbe4-4206-9e42-b4056b4239a1" providerId="ADAL" clId="{E455FE15-5E3C-4332-9122-FFCDC8A2EDE4}" dt="2024-03-20T10:01:16.287" v="521"/>
              <pc2:cmMkLst xmlns:pc2="http://schemas.microsoft.com/office/powerpoint/2019/9/main/command">
                <pc:docMk/>
                <pc:sldMk cId="300579600" sldId="272"/>
                <pc2:cmMk id="{9EE47D19-EEA0-469A-AB83-E6ACC7C12627}"/>
              </pc2:cmMkLst>
            </pc226:cmChg>
          </p:ext>
        </pc:extLst>
      </pc:sldChg>
      <pc:sldChg chg="modCm">
        <pc:chgData name="Nick Howard" userId="80b88ba2-bbe4-4206-9e42-b4056b4239a1" providerId="ADAL" clId="{E455FE15-5E3C-4332-9122-FFCDC8A2EDE4}" dt="2024-03-20T09:58:57.960" v="496"/>
        <pc:sldMkLst>
          <pc:docMk/>
          <pc:sldMk cId="403182841" sldId="273"/>
        </pc:sldMkLst>
        <pc:extLst>
          <p:ext xmlns:p="http://schemas.openxmlformats.org/presentationml/2006/main" uri="{D6D511B9-2390-475A-947B-AFAB55BFBCF1}">
            <pc226:cmChg xmlns:pc226="http://schemas.microsoft.com/office/powerpoint/2022/06/main/command" chg="mod">
              <pc226:chgData name="Nick Howard" userId="80b88ba2-bbe4-4206-9e42-b4056b4239a1" providerId="ADAL" clId="{E455FE15-5E3C-4332-9122-FFCDC8A2EDE4}" dt="2024-03-20T09:58:57.960" v="496"/>
              <pc2:cmMkLst xmlns:pc2="http://schemas.microsoft.com/office/powerpoint/2019/9/main/command">
                <pc:docMk/>
                <pc:sldMk cId="403182841" sldId="273"/>
                <pc2:cmMk id="{C59A3BAE-443C-43D0-BB09-2D2D1902B900}"/>
              </pc2:cmMkLst>
            </pc226:cmChg>
          </p:ext>
        </pc:extLst>
      </pc:sldChg>
      <pc:sldChg chg="modSp mod modCm">
        <pc:chgData name="Nick Howard" userId="80b88ba2-bbe4-4206-9e42-b4056b4239a1" providerId="ADAL" clId="{E455FE15-5E3C-4332-9122-FFCDC8A2EDE4}" dt="2024-03-20T10:13:16.647" v="650" actId="1076"/>
        <pc:sldMkLst>
          <pc:docMk/>
          <pc:sldMk cId="3759102714" sldId="274"/>
        </pc:sldMkLst>
        <pc:spChg chg="mod">
          <ac:chgData name="Nick Howard" userId="80b88ba2-bbe4-4206-9e42-b4056b4239a1" providerId="ADAL" clId="{E455FE15-5E3C-4332-9122-FFCDC8A2EDE4}" dt="2024-03-20T10:13:14.906" v="649" actId="1076"/>
          <ac:spMkLst>
            <pc:docMk/>
            <pc:sldMk cId="3759102714" sldId="274"/>
            <ac:spMk id="3" creationId="{6C9B3B98-09E6-EA23-AF67-4D469884D139}"/>
          </ac:spMkLst>
        </pc:spChg>
        <pc:picChg chg="mod">
          <ac:chgData name="Nick Howard" userId="80b88ba2-bbe4-4206-9e42-b4056b4239a1" providerId="ADAL" clId="{E455FE15-5E3C-4332-9122-FFCDC8A2EDE4}" dt="2024-03-20T10:13:16.647" v="650" actId="1076"/>
          <ac:picMkLst>
            <pc:docMk/>
            <pc:sldMk cId="3759102714" sldId="274"/>
            <ac:picMk id="7" creationId="{483C5D41-C48F-8A5A-2BC5-280BE23FCCE4}"/>
          </ac:picMkLst>
        </pc:picChg>
        <pc:extLst>
          <p:ext xmlns:p="http://schemas.openxmlformats.org/presentationml/2006/main" uri="{D6D511B9-2390-475A-947B-AFAB55BFBCF1}">
            <pc226:cmChg xmlns:pc226="http://schemas.microsoft.com/office/powerpoint/2022/06/main/command" chg="mod">
              <pc226:chgData name="Nick Howard" userId="80b88ba2-bbe4-4206-9e42-b4056b4239a1" providerId="ADAL" clId="{E455FE15-5E3C-4332-9122-FFCDC8A2EDE4}" dt="2024-03-20T09:59:10.783" v="497"/>
              <pc2:cmMkLst xmlns:pc2="http://schemas.microsoft.com/office/powerpoint/2019/9/main/command">
                <pc:docMk/>
                <pc:sldMk cId="3759102714" sldId="274"/>
                <pc2:cmMk id="{C026D296-78FA-4C62-88D0-6CFE1720577D}"/>
              </pc2:cmMkLst>
            </pc226:cmChg>
          </p:ext>
        </pc:extLst>
      </pc:sldChg>
      <pc:sldChg chg="modSp mod">
        <pc:chgData name="Nick Howard" userId="80b88ba2-bbe4-4206-9e42-b4056b4239a1" providerId="ADAL" clId="{E455FE15-5E3C-4332-9122-FFCDC8A2EDE4}" dt="2024-03-20T10:02:33.264" v="522" actId="13926"/>
        <pc:sldMkLst>
          <pc:docMk/>
          <pc:sldMk cId="3116506287" sldId="277"/>
        </pc:sldMkLst>
        <pc:spChg chg="mod">
          <ac:chgData name="Nick Howard" userId="80b88ba2-bbe4-4206-9e42-b4056b4239a1" providerId="ADAL" clId="{E455FE15-5E3C-4332-9122-FFCDC8A2EDE4}" dt="2024-03-20T10:02:33.264" v="522" actId="13926"/>
          <ac:spMkLst>
            <pc:docMk/>
            <pc:sldMk cId="3116506287" sldId="277"/>
            <ac:spMk id="2" creationId="{E2071646-36E6-ADDE-8ACC-5A2CEFC2ACB3}"/>
          </ac:spMkLst>
        </pc:spChg>
      </pc:sldChg>
      <pc:sldChg chg="modSp mod">
        <pc:chgData name="Nick Howard" userId="80b88ba2-bbe4-4206-9e42-b4056b4239a1" providerId="ADAL" clId="{E455FE15-5E3C-4332-9122-FFCDC8A2EDE4}" dt="2024-03-20T10:06:59.984" v="526" actId="1076"/>
        <pc:sldMkLst>
          <pc:docMk/>
          <pc:sldMk cId="918529281" sldId="280"/>
        </pc:sldMkLst>
        <pc:spChg chg="mod">
          <ac:chgData name="Nick Howard" userId="80b88ba2-bbe4-4206-9e42-b4056b4239a1" providerId="ADAL" clId="{E455FE15-5E3C-4332-9122-FFCDC8A2EDE4}" dt="2024-03-20T10:06:59.984" v="526" actId="1076"/>
          <ac:spMkLst>
            <pc:docMk/>
            <pc:sldMk cId="918529281" sldId="280"/>
            <ac:spMk id="2" creationId="{40B37735-1FC3-9E55-6420-B40765E1D7C1}"/>
          </ac:spMkLst>
        </pc:spChg>
      </pc:sldChg>
      <pc:sldChg chg="modSp mod">
        <pc:chgData name="Nick Howard" userId="80b88ba2-bbe4-4206-9e42-b4056b4239a1" providerId="ADAL" clId="{E455FE15-5E3C-4332-9122-FFCDC8A2EDE4}" dt="2024-03-20T10:14:36.822" v="664" actId="1076"/>
        <pc:sldMkLst>
          <pc:docMk/>
          <pc:sldMk cId="2161057895" sldId="281"/>
        </pc:sldMkLst>
        <pc:spChg chg="mod">
          <ac:chgData name="Nick Howard" userId="80b88ba2-bbe4-4206-9e42-b4056b4239a1" providerId="ADAL" clId="{E455FE15-5E3C-4332-9122-FFCDC8A2EDE4}" dt="2024-03-20T10:14:26.134" v="663" actId="20577"/>
          <ac:spMkLst>
            <pc:docMk/>
            <pc:sldMk cId="2161057895" sldId="281"/>
            <ac:spMk id="7" creationId="{70DD2268-ADD5-7B03-73B8-ADD57ADBE952}"/>
          </ac:spMkLst>
        </pc:spChg>
        <pc:picChg chg="mod">
          <ac:chgData name="Nick Howard" userId="80b88ba2-bbe4-4206-9e42-b4056b4239a1" providerId="ADAL" clId="{E455FE15-5E3C-4332-9122-FFCDC8A2EDE4}" dt="2024-03-20T10:14:36.822" v="664" actId="1076"/>
          <ac:picMkLst>
            <pc:docMk/>
            <pc:sldMk cId="2161057895" sldId="281"/>
            <ac:picMk id="2" creationId="{06ED8655-8C2F-AC0F-AC5C-CB3C87B6C284}"/>
          </ac:picMkLst>
        </pc:picChg>
      </pc:sldChg>
      <pc:sldChg chg="addSp delSp modSp mod">
        <pc:chgData name="Nick Howard" userId="80b88ba2-bbe4-4206-9e42-b4056b4239a1" providerId="ADAL" clId="{E455FE15-5E3C-4332-9122-FFCDC8A2EDE4}" dt="2024-03-20T10:15:26.121" v="667" actId="1076"/>
        <pc:sldMkLst>
          <pc:docMk/>
          <pc:sldMk cId="4119945101" sldId="282"/>
        </pc:sldMkLst>
        <pc:spChg chg="mod">
          <ac:chgData name="Nick Howard" userId="80b88ba2-bbe4-4206-9e42-b4056b4239a1" providerId="ADAL" clId="{E455FE15-5E3C-4332-9122-FFCDC8A2EDE4}" dt="2024-03-20T10:09:23.721" v="547" actId="20577"/>
          <ac:spMkLst>
            <pc:docMk/>
            <pc:sldMk cId="4119945101" sldId="282"/>
            <ac:spMk id="7" creationId="{70DD2268-ADD5-7B03-73B8-ADD57ADBE952}"/>
          </ac:spMkLst>
        </pc:spChg>
        <pc:picChg chg="add mod">
          <ac:chgData name="Nick Howard" userId="80b88ba2-bbe4-4206-9e42-b4056b4239a1" providerId="ADAL" clId="{E455FE15-5E3C-4332-9122-FFCDC8A2EDE4}" dt="2024-03-20T10:14:48.189" v="665" actId="1076"/>
          <ac:picMkLst>
            <pc:docMk/>
            <pc:sldMk cId="4119945101" sldId="282"/>
            <ac:picMk id="3" creationId="{9C41891B-2243-EC3A-DD7E-E15AD81D6C09}"/>
          </ac:picMkLst>
        </pc:picChg>
        <pc:picChg chg="add mod">
          <ac:chgData name="Nick Howard" userId="80b88ba2-bbe4-4206-9e42-b4056b4239a1" providerId="ADAL" clId="{E455FE15-5E3C-4332-9122-FFCDC8A2EDE4}" dt="2024-03-20T10:15:26.121" v="667" actId="1076"/>
          <ac:picMkLst>
            <pc:docMk/>
            <pc:sldMk cId="4119945101" sldId="282"/>
            <ac:picMk id="4" creationId="{652E3C3E-6466-ADE7-2B5E-2F2768C3D374}"/>
          </ac:picMkLst>
        </pc:picChg>
        <pc:picChg chg="del">
          <ac:chgData name="Nick Howard" userId="80b88ba2-bbe4-4206-9e42-b4056b4239a1" providerId="ADAL" clId="{E455FE15-5E3C-4332-9122-FFCDC8A2EDE4}" dt="2024-03-20T09:16:56.155" v="495" actId="478"/>
          <ac:picMkLst>
            <pc:docMk/>
            <pc:sldMk cId="4119945101" sldId="282"/>
            <ac:picMk id="13" creationId="{EF2BC966-B260-3B7F-9E3F-366BE39A6A20}"/>
          </ac:picMkLst>
        </pc:picChg>
      </pc:sldChg>
      <pc:sldChg chg="modCm">
        <pc:chgData name="Nick Howard" userId="80b88ba2-bbe4-4206-9e42-b4056b4239a1" providerId="ADAL" clId="{E455FE15-5E3C-4332-9122-FFCDC8A2EDE4}" dt="2024-03-20T10:05:16.532" v="523"/>
        <pc:sldMkLst>
          <pc:docMk/>
          <pc:sldMk cId="3454394564" sldId="284"/>
        </pc:sldMkLst>
        <pc:extLst>
          <p:ext xmlns:p="http://schemas.openxmlformats.org/presentationml/2006/main" uri="{D6D511B9-2390-475A-947B-AFAB55BFBCF1}">
            <pc226:cmChg xmlns:pc226="http://schemas.microsoft.com/office/powerpoint/2022/06/main/command" chg="">
              <pc226:chgData name="Nick Howard" userId="80b88ba2-bbe4-4206-9e42-b4056b4239a1" providerId="ADAL" clId="{E455FE15-5E3C-4332-9122-FFCDC8A2EDE4}" dt="2024-03-20T10:05:16.532" v="523"/>
              <pc2:cmMkLst xmlns:pc2="http://schemas.microsoft.com/office/powerpoint/2019/9/main/command">
                <pc:docMk/>
                <pc:sldMk cId="3454394564" sldId="284"/>
                <pc2:cmMk id="{4F216918-E2B1-40E6-AC66-874AC51CA64E}"/>
              </pc2:cmMkLst>
              <pc226:cmRplyChg chg="add">
                <pc226:chgData name="Nick Howard" userId="80b88ba2-bbe4-4206-9e42-b4056b4239a1" providerId="ADAL" clId="{E455FE15-5E3C-4332-9122-FFCDC8A2EDE4}" dt="2024-03-20T10:05:16.532" v="523"/>
                <pc2:cmRplyMkLst xmlns:pc2="http://schemas.microsoft.com/office/powerpoint/2019/9/main/command">
                  <pc:docMk/>
                  <pc:sldMk cId="3454394564" sldId="284"/>
                  <pc2:cmMk id="{4F216918-E2B1-40E6-AC66-874AC51CA64E}"/>
                  <pc2:cmRplyMk id="{7D92A979-9F99-4983-88C4-B6A2FA51CC95}"/>
                </pc2:cmRplyMkLst>
              </pc226:cmRplyChg>
            </pc226:cmChg>
          </p:ext>
        </pc:extLst>
      </pc:sldChg>
    </pc:docChg>
  </pc:docChgLst>
  <pc:docChgLst>
    <pc:chgData name="Jillian Simpson" userId="S::jsimpson@wea.ac.uk::fed3d079-e7b1-4d7c-9e9b-569ca1d2f966" providerId="AD" clId="Web-{AE6A193C-61AF-7570-5DD1-E38EE416E3AE}"/>
    <pc:docChg chg="addSld modSld">
      <pc:chgData name="Jillian Simpson" userId="S::jsimpson@wea.ac.uk::fed3d079-e7b1-4d7c-9e9b-569ca1d2f966" providerId="AD" clId="Web-{AE6A193C-61AF-7570-5DD1-E38EE416E3AE}" dt="2024-03-20T11:33:57.154" v="344" actId="20577"/>
      <pc:docMkLst>
        <pc:docMk/>
      </pc:docMkLst>
      <pc:sldChg chg="modSp">
        <pc:chgData name="Jillian Simpson" userId="S::jsimpson@wea.ac.uk::fed3d079-e7b1-4d7c-9e9b-569ca1d2f966" providerId="AD" clId="Web-{AE6A193C-61AF-7570-5DD1-E38EE416E3AE}" dt="2024-03-20T11:25:45" v="7" actId="20577"/>
        <pc:sldMkLst>
          <pc:docMk/>
          <pc:sldMk cId="3359147621" sldId="271"/>
        </pc:sldMkLst>
        <pc:spChg chg="mod">
          <ac:chgData name="Jillian Simpson" userId="S::jsimpson@wea.ac.uk::fed3d079-e7b1-4d7c-9e9b-569ca1d2f966" providerId="AD" clId="Web-{AE6A193C-61AF-7570-5DD1-E38EE416E3AE}" dt="2024-03-20T11:25:45" v="7" actId="20577"/>
          <ac:spMkLst>
            <pc:docMk/>
            <pc:sldMk cId="3359147621" sldId="271"/>
            <ac:spMk id="7" creationId="{00000000-0000-0000-0000-000000000000}"/>
          </ac:spMkLst>
        </pc:spChg>
      </pc:sldChg>
      <pc:sldChg chg="modSp">
        <pc:chgData name="Jillian Simpson" userId="S::jsimpson@wea.ac.uk::fed3d079-e7b1-4d7c-9e9b-569ca1d2f966" providerId="AD" clId="Web-{AE6A193C-61AF-7570-5DD1-E38EE416E3AE}" dt="2024-03-20T11:26:47.252" v="10" actId="20577"/>
        <pc:sldMkLst>
          <pc:docMk/>
          <pc:sldMk cId="2623628427" sldId="290"/>
        </pc:sldMkLst>
        <pc:spChg chg="mod">
          <ac:chgData name="Jillian Simpson" userId="S::jsimpson@wea.ac.uk::fed3d079-e7b1-4d7c-9e9b-569ca1d2f966" providerId="AD" clId="Web-{AE6A193C-61AF-7570-5DD1-E38EE416E3AE}" dt="2024-03-20T11:26:47.252" v="10" actId="20577"/>
          <ac:spMkLst>
            <pc:docMk/>
            <pc:sldMk cId="2623628427" sldId="290"/>
            <ac:spMk id="6" creationId="{2F75A71A-38EA-2A91-39E1-3DB673298D16}"/>
          </ac:spMkLst>
        </pc:spChg>
      </pc:sldChg>
      <pc:sldChg chg="modSp new">
        <pc:chgData name="Jillian Simpson" userId="S::jsimpson@wea.ac.uk::fed3d079-e7b1-4d7c-9e9b-569ca1d2f966" providerId="AD" clId="Web-{AE6A193C-61AF-7570-5DD1-E38EE416E3AE}" dt="2024-03-20T11:33:57.154" v="344" actId="20577"/>
        <pc:sldMkLst>
          <pc:docMk/>
          <pc:sldMk cId="3658593072" sldId="291"/>
        </pc:sldMkLst>
        <pc:spChg chg="mod">
          <ac:chgData name="Jillian Simpson" userId="S::jsimpson@wea.ac.uk::fed3d079-e7b1-4d7c-9e9b-569ca1d2f966" providerId="AD" clId="Web-{AE6A193C-61AF-7570-5DD1-E38EE416E3AE}" dt="2024-03-20T11:29:47.397" v="64" actId="20577"/>
          <ac:spMkLst>
            <pc:docMk/>
            <pc:sldMk cId="3658593072" sldId="291"/>
            <ac:spMk id="2" creationId="{C2F488FC-443D-C25E-E784-47B3E3AEC2D5}"/>
          </ac:spMkLst>
        </pc:spChg>
        <pc:spChg chg="mod">
          <ac:chgData name="Jillian Simpson" userId="S::jsimpson@wea.ac.uk::fed3d079-e7b1-4d7c-9e9b-569ca1d2f966" providerId="AD" clId="Web-{AE6A193C-61AF-7570-5DD1-E38EE416E3AE}" dt="2024-03-20T11:33:57.154" v="344" actId="20577"/>
          <ac:spMkLst>
            <pc:docMk/>
            <pc:sldMk cId="3658593072" sldId="291"/>
            <ac:spMk id="3" creationId="{FEB8F784-F51B-7CB9-EED9-DD9BFCAD9B74}"/>
          </ac:spMkLst>
        </pc:spChg>
      </pc:sldChg>
    </pc:docChg>
  </pc:docChgLst>
  <pc:docChgLst>
    <pc:chgData name="Nick Howard" userId="S::nhoward@wea.ac.uk::80b88ba2-bbe4-4206-9e42-b4056b4239a1" providerId="AD" clId="Web-{DB4FAEC7-90BB-B88D-ADD7-54A023B8271A}"/>
    <pc:docChg chg="mod modSld">
      <pc:chgData name="Nick Howard" userId="S::nhoward@wea.ac.uk::80b88ba2-bbe4-4206-9e42-b4056b4239a1" providerId="AD" clId="Web-{DB4FAEC7-90BB-B88D-ADD7-54A023B8271A}" dt="2024-03-19T17:01:18.684" v="11"/>
      <pc:docMkLst>
        <pc:docMk/>
      </pc:docMkLst>
      <pc:sldChg chg="modSp modCm">
        <pc:chgData name="Nick Howard" userId="S::nhoward@wea.ac.uk::80b88ba2-bbe4-4206-9e42-b4056b4239a1" providerId="AD" clId="Web-{DB4FAEC7-90BB-B88D-ADD7-54A023B8271A}" dt="2024-03-19T17:01:18.684" v="11"/>
        <pc:sldMkLst>
          <pc:docMk/>
          <pc:sldMk cId="3759102714" sldId="274"/>
        </pc:sldMkLst>
        <pc:spChg chg="mod">
          <ac:chgData name="Nick Howard" userId="S::nhoward@wea.ac.uk::80b88ba2-bbe4-4206-9e42-b4056b4239a1" providerId="AD" clId="Web-{DB4FAEC7-90BB-B88D-ADD7-54A023B8271A}" dt="2024-03-19T17:01:11.715" v="10" actId="20577"/>
          <ac:spMkLst>
            <pc:docMk/>
            <pc:sldMk cId="3759102714" sldId="274"/>
            <ac:spMk id="3" creationId="{6C9B3B98-09E6-EA23-AF67-4D469884D139}"/>
          </ac:spMkLst>
        </pc:spChg>
        <pc:extLst>
          <p:ext xmlns:p="http://schemas.openxmlformats.org/presentationml/2006/main" uri="{D6D511B9-2390-475A-947B-AFAB55BFBCF1}">
            <pc226:cmChg xmlns:pc226="http://schemas.microsoft.com/office/powerpoint/2022/06/main/command" chg="mod modRxn">
              <pc226:chgData name="Nick Howard" userId="S::nhoward@wea.ac.uk::80b88ba2-bbe4-4206-9e42-b4056b4239a1" providerId="AD" clId="Web-{DB4FAEC7-90BB-B88D-ADD7-54A023B8271A}" dt="2024-03-19T17:01:18.684" v="11"/>
              <pc2:cmMkLst xmlns:pc2="http://schemas.microsoft.com/office/powerpoint/2019/9/main/command">
                <pc:docMk/>
                <pc:sldMk cId="3759102714" sldId="274"/>
                <pc2:cmMk id="{C026D296-78FA-4C62-88D0-6CFE1720577D}"/>
              </pc2:cmMkLst>
              <pc226:cmRplyChg chg="add">
                <pc226:chgData name="Nick Howard" userId="S::nhoward@wea.ac.uk::80b88ba2-bbe4-4206-9e42-b4056b4239a1" providerId="AD" clId="Web-{DB4FAEC7-90BB-B88D-ADD7-54A023B8271A}" dt="2024-03-19T17:00:46.246" v="4"/>
                <pc2:cmRplyMkLst xmlns:pc2="http://schemas.microsoft.com/office/powerpoint/2019/9/main/command">
                  <pc:docMk/>
                  <pc:sldMk cId="3759102714" sldId="274"/>
                  <pc2:cmMk id="{C026D296-78FA-4C62-88D0-6CFE1720577D}"/>
                  <pc2:cmRplyMk id="{A73D8555-1C4A-486F-935B-F0DD3CFF30A6}"/>
                </pc2:cmRplyMkLst>
              </pc226:cmRplyChg>
            </pc226:cmChg>
          </p:ext>
        </pc:extLst>
      </pc:sldChg>
    </pc:docChg>
  </pc:docChgLst>
  <pc:docChgLst>
    <pc:chgData name="Nick Howard" userId="80b88ba2-bbe4-4206-9e42-b4056b4239a1" providerId="ADAL" clId="{4EADFA7D-BEF5-43C5-8C7A-A6783177F89E}"/>
    <pc:docChg chg="undo custSel modSld">
      <pc:chgData name="Nick Howard" userId="80b88ba2-bbe4-4206-9e42-b4056b4239a1" providerId="ADAL" clId="{4EADFA7D-BEF5-43C5-8C7A-A6783177F89E}" dt="2024-06-13T14:49:16.766" v="1222" actId="20577"/>
      <pc:docMkLst>
        <pc:docMk/>
      </pc:docMkLst>
      <pc:sldChg chg="delCm modNotesTx">
        <pc:chgData name="Nick Howard" userId="80b88ba2-bbe4-4206-9e42-b4056b4239a1" providerId="ADAL" clId="{4EADFA7D-BEF5-43C5-8C7A-A6783177F89E}" dt="2024-06-13T14:33:25.607" v="263" actId="20577"/>
        <pc:sldMkLst>
          <pc:docMk/>
          <pc:sldMk cId="302240132" sldId="266"/>
        </pc:sldMkLst>
        <pc:extLst>
          <p:ext xmlns:p="http://schemas.openxmlformats.org/presentationml/2006/main" uri="{D6D511B9-2390-475A-947B-AFAB55BFBCF1}">
            <pc226:cmChg xmlns:pc226="http://schemas.microsoft.com/office/powerpoint/2022/06/main/command" chg="del">
              <pc226:chgData name="Nick Howard" userId="80b88ba2-bbe4-4206-9e42-b4056b4239a1" providerId="ADAL" clId="{4EADFA7D-BEF5-43C5-8C7A-A6783177F89E}" dt="2024-06-13T14:23:08.804" v="10"/>
              <pc2:cmMkLst xmlns:pc2="http://schemas.microsoft.com/office/powerpoint/2019/9/main/command">
                <pc:docMk/>
                <pc:sldMk cId="302240132" sldId="266"/>
                <pc2:cmMk id="{1D3FAC33-D29B-4281-B433-A2A9CB5F078B}"/>
              </pc2:cmMkLst>
            </pc226:cmChg>
          </p:ext>
        </pc:extLst>
      </pc:sldChg>
      <pc:sldChg chg="delCm">
        <pc:chgData name="Nick Howard" userId="80b88ba2-bbe4-4206-9e42-b4056b4239a1" providerId="ADAL" clId="{4EADFA7D-BEF5-43C5-8C7A-A6783177F89E}" dt="2024-06-13T14:21:40.869" v="5"/>
        <pc:sldMkLst>
          <pc:docMk/>
          <pc:sldMk cId="3239865510" sldId="269"/>
        </pc:sldMkLst>
        <pc:extLst>
          <p:ext xmlns:p="http://schemas.openxmlformats.org/presentationml/2006/main" uri="{D6D511B9-2390-475A-947B-AFAB55BFBCF1}">
            <pc226:cmChg xmlns:pc226="http://schemas.microsoft.com/office/powerpoint/2022/06/main/command" chg="del">
              <pc226:chgData name="Nick Howard" userId="80b88ba2-bbe4-4206-9e42-b4056b4239a1" providerId="ADAL" clId="{4EADFA7D-BEF5-43C5-8C7A-A6783177F89E}" dt="2024-06-13T14:21:40.869" v="5"/>
              <pc2:cmMkLst xmlns:pc2="http://schemas.microsoft.com/office/powerpoint/2019/9/main/command">
                <pc:docMk/>
                <pc:sldMk cId="3239865510" sldId="269"/>
                <pc2:cmMk id="{5747B567-5A18-4BB4-B001-E95AC7B9BDEE}"/>
              </pc2:cmMkLst>
            </pc226:cmChg>
          </p:ext>
        </pc:extLst>
      </pc:sldChg>
      <pc:sldChg chg="delCm">
        <pc:chgData name="Nick Howard" userId="80b88ba2-bbe4-4206-9e42-b4056b4239a1" providerId="ADAL" clId="{4EADFA7D-BEF5-43C5-8C7A-A6783177F89E}" dt="2024-06-13T14:23:28.914" v="11"/>
        <pc:sldMkLst>
          <pc:docMk/>
          <pc:sldMk cId="3359147621" sldId="271"/>
        </pc:sldMkLst>
        <pc:extLst>
          <p:ext xmlns:p="http://schemas.openxmlformats.org/presentationml/2006/main" uri="{D6D511B9-2390-475A-947B-AFAB55BFBCF1}">
            <pc226:cmChg xmlns:pc226="http://schemas.microsoft.com/office/powerpoint/2022/06/main/command" chg="del">
              <pc226:chgData name="Nick Howard" userId="80b88ba2-bbe4-4206-9e42-b4056b4239a1" providerId="ADAL" clId="{4EADFA7D-BEF5-43C5-8C7A-A6783177F89E}" dt="2024-06-13T14:23:28.914" v="11"/>
              <pc2:cmMkLst xmlns:pc2="http://schemas.microsoft.com/office/powerpoint/2019/9/main/command">
                <pc:docMk/>
                <pc:sldMk cId="3359147621" sldId="271"/>
                <pc2:cmMk id="{6739861A-77AA-4E36-BD41-842E09C65AD2}"/>
              </pc2:cmMkLst>
            </pc226:cmChg>
          </p:ext>
        </pc:extLst>
      </pc:sldChg>
      <pc:sldChg chg="delCm">
        <pc:chgData name="Nick Howard" userId="80b88ba2-bbe4-4206-9e42-b4056b4239a1" providerId="ADAL" clId="{4EADFA7D-BEF5-43C5-8C7A-A6783177F89E}" dt="2024-06-13T14:21:54.797" v="7"/>
        <pc:sldMkLst>
          <pc:docMk/>
          <pc:sldMk cId="300579600" sldId="272"/>
        </pc:sldMkLst>
        <pc:extLst>
          <p:ext xmlns:p="http://schemas.openxmlformats.org/presentationml/2006/main" uri="{D6D511B9-2390-475A-947B-AFAB55BFBCF1}">
            <pc226:cmChg xmlns:pc226="http://schemas.microsoft.com/office/powerpoint/2022/06/main/command" chg="del">
              <pc226:chgData name="Nick Howard" userId="80b88ba2-bbe4-4206-9e42-b4056b4239a1" providerId="ADAL" clId="{4EADFA7D-BEF5-43C5-8C7A-A6783177F89E}" dt="2024-06-13T14:21:53.046" v="6"/>
              <pc2:cmMkLst xmlns:pc2="http://schemas.microsoft.com/office/powerpoint/2019/9/main/command">
                <pc:docMk/>
                <pc:sldMk cId="300579600" sldId="272"/>
                <pc2:cmMk id="{9EE47D19-EEA0-469A-AB83-E6ACC7C12627}"/>
              </pc2:cmMkLst>
            </pc226:cmChg>
            <pc226:cmChg xmlns:pc226="http://schemas.microsoft.com/office/powerpoint/2022/06/main/command" chg="del">
              <pc226:chgData name="Nick Howard" userId="80b88ba2-bbe4-4206-9e42-b4056b4239a1" providerId="ADAL" clId="{4EADFA7D-BEF5-43C5-8C7A-A6783177F89E}" dt="2024-06-13T14:21:54.797" v="7"/>
              <pc2:cmMkLst xmlns:pc2="http://schemas.microsoft.com/office/powerpoint/2019/9/main/command">
                <pc:docMk/>
                <pc:sldMk cId="300579600" sldId="272"/>
                <pc2:cmMk id="{0A1A5CAE-9813-40CD-9658-1B8CEF86504F}"/>
              </pc2:cmMkLst>
            </pc226:cmChg>
          </p:ext>
        </pc:extLst>
      </pc:sldChg>
      <pc:sldChg chg="modSp mod delCm modCm modNotesTx">
        <pc:chgData name="Nick Howard" userId="80b88ba2-bbe4-4206-9e42-b4056b4239a1" providerId="ADAL" clId="{4EADFA7D-BEF5-43C5-8C7A-A6783177F89E}" dt="2024-06-13T14:49:16.766" v="1222" actId="20577"/>
        <pc:sldMkLst>
          <pc:docMk/>
          <pc:sldMk cId="403182841" sldId="273"/>
        </pc:sldMkLst>
        <pc:spChg chg="mod">
          <ac:chgData name="Nick Howard" userId="80b88ba2-bbe4-4206-9e42-b4056b4239a1" providerId="ADAL" clId="{4EADFA7D-BEF5-43C5-8C7A-A6783177F89E}" dt="2024-06-13T14:21:04.947" v="2" actId="14100"/>
          <ac:spMkLst>
            <pc:docMk/>
            <pc:sldMk cId="403182841" sldId="273"/>
            <ac:spMk id="4" creationId="{A0CC296B-EEB6-6D94-FA97-37D251EB13C0}"/>
          </ac:spMkLst>
        </pc:spChg>
        <pc:extLst>
          <p:ext xmlns:p="http://schemas.openxmlformats.org/presentationml/2006/main" uri="{D6D511B9-2390-475A-947B-AFAB55BFBCF1}">
            <pc226:cmChg xmlns:pc226="http://schemas.microsoft.com/office/powerpoint/2022/06/main/command" chg="del mod">
              <pc226:chgData name="Nick Howard" userId="80b88ba2-bbe4-4206-9e42-b4056b4239a1" providerId="ADAL" clId="{4EADFA7D-BEF5-43C5-8C7A-A6783177F89E}" dt="2024-06-13T14:21:19.704" v="3"/>
              <pc2:cmMkLst xmlns:pc2="http://schemas.microsoft.com/office/powerpoint/2019/9/main/command">
                <pc:docMk/>
                <pc:sldMk cId="403182841" sldId="273"/>
                <pc2:cmMk id="{C59A3BAE-443C-43D0-BB09-2D2D1902B900}"/>
              </pc2:cmMkLst>
            </pc226:cmChg>
          </p:ext>
        </pc:extLst>
      </pc:sldChg>
      <pc:sldChg chg="delCm">
        <pc:chgData name="Nick Howard" userId="80b88ba2-bbe4-4206-9e42-b4056b4239a1" providerId="ADAL" clId="{4EADFA7D-BEF5-43C5-8C7A-A6783177F89E}" dt="2024-06-13T14:21:25.099" v="4"/>
        <pc:sldMkLst>
          <pc:docMk/>
          <pc:sldMk cId="3759102714" sldId="274"/>
        </pc:sldMkLst>
        <pc:extLst>
          <p:ext xmlns:p="http://schemas.openxmlformats.org/presentationml/2006/main" uri="{D6D511B9-2390-475A-947B-AFAB55BFBCF1}">
            <pc226:cmChg xmlns:pc226="http://schemas.microsoft.com/office/powerpoint/2022/06/main/command" chg="del">
              <pc226:chgData name="Nick Howard" userId="80b88ba2-bbe4-4206-9e42-b4056b4239a1" providerId="ADAL" clId="{4EADFA7D-BEF5-43C5-8C7A-A6783177F89E}" dt="2024-06-13T14:21:25.099" v="4"/>
              <pc2:cmMkLst xmlns:pc2="http://schemas.microsoft.com/office/powerpoint/2019/9/main/command">
                <pc:docMk/>
                <pc:sldMk cId="3759102714" sldId="274"/>
                <pc2:cmMk id="{C026D296-78FA-4C62-88D0-6CFE1720577D}"/>
              </pc2:cmMkLst>
            </pc226:cmChg>
          </p:ext>
        </pc:extLst>
      </pc:sldChg>
      <pc:sldChg chg="modNotesTx">
        <pc:chgData name="Nick Howard" userId="80b88ba2-bbe4-4206-9e42-b4056b4239a1" providerId="ADAL" clId="{4EADFA7D-BEF5-43C5-8C7A-A6783177F89E}" dt="2024-06-13T14:47:03.887" v="1061" actId="20577"/>
        <pc:sldMkLst>
          <pc:docMk/>
          <pc:sldMk cId="4069854290" sldId="276"/>
        </pc:sldMkLst>
      </pc:sldChg>
      <pc:sldChg chg="delCm">
        <pc:chgData name="Nick Howard" userId="80b88ba2-bbe4-4206-9e42-b4056b4239a1" providerId="ADAL" clId="{4EADFA7D-BEF5-43C5-8C7A-A6783177F89E}" dt="2024-06-13T14:22:10.327" v="8"/>
        <pc:sldMkLst>
          <pc:docMk/>
          <pc:sldMk cId="3116506287" sldId="277"/>
        </pc:sldMkLst>
        <pc:extLst>
          <p:ext xmlns:p="http://schemas.openxmlformats.org/presentationml/2006/main" uri="{D6D511B9-2390-475A-947B-AFAB55BFBCF1}">
            <pc226:cmChg xmlns:pc226="http://schemas.microsoft.com/office/powerpoint/2022/06/main/command" chg="del">
              <pc226:chgData name="Nick Howard" userId="80b88ba2-bbe4-4206-9e42-b4056b4239a1" providerId="ADAL" clId="{4EADFA7D-BEF5-43C5-8C7A-A6783177F89E}" dt="2024-06-13T14:22:10.327" v="8"/>
              <pc2:cmMkLst xmlns:pc2="http://schemas.microsoft.com/office/powerpoint/2019/9/main/command">
                <pc:docMk/>
                <pc:sldMk cId="3116506287" sldId="277"/>
                <pc2:cmMk id="{2DA93A4B-F93E-4E8D-A014-00037A953B49}"/>
              </pc2:cmMkLst>
            </pc226:cmChg>
          </p:ext>
        </pc:extLst>
      </pc:sldChg>
      <pc:sldChg chg="delCm">
        <pc:chgData name="Nick Howard" userId="80b88ba2-bbe4-4206-9e42-b4056b4239a1" providerId="ADAL" clId="{4EADFA7D-BEF5-43C5-8C7A-A6783177F89E}" dt="2024-06-13T14:22:34.840" v="9"/>
        <pc:sldMkLst>
          <pc:docMk/>
          <pc:sldMk cId="3454394564" sldId="284"/>
        </pc:sldMkLst>
        <pc:extLst>
          <p:ext xmlns:p="http://schemas.openxmlformats.org/presentationml/2006/main" uri="{D6D511B9-2390-475A-947B-AFAB55BFBCF1}">
            <pc226:cmChg xmlns:pc226="http://schemas.microsoft.com/office/powerpoint/2022/06/main/command" chg="del">
              <pc226:chgData name="Nick Howard" userId="80b88ba2-bbe4-4206-9e42-b4056b4239a1" providerId="ADAL" clId="{4EADFA7D-BEF5-43C5-8C7A-A6783177F89E}" dt="2024-06-13T14:22:34.840" v="9"/>
              <pc2:cmMkLst xmlns:pc2="http://schemas.microsoft.com/office/powerpoint/2019/9/main/command">
                <pc:docMk/>
                <pc:sldMk cId="3454394564" sldId="284"/>
                <pc2:cmMk id="{4F216918-E2B1-40E6-AC66-874AC51CA64E}"/>
              </pc2:cmMkLst>
            </pc226:cmChg>
          </p:ext>
        </pc:extLst>
      </pc:sldChg>
    </pc:docChg>
  </pc:docChgLst>
  <pc:docChgLst>
    <pc:chgData name="Jessica Holloway Swift" userId="S::jhollowayswift@wea.ac.uk::85080edc-7d29-481f-8233-75dad058e6a1" providerId="AD" clId="Web-{EAB5C2FE-E2F4-CD9F-D4BB-AC131821D094}"/>
    <pc:docChg chg="modSld">
      <pc:chgData name="Jessica Holloway Swift" userId="S::jhollowayswift@wea.ac.uk::85080edc-7d29-481f-8233-75dad058e6a1" providerId="AD" clId="Web-{EAB5C2FE-E2F4-CD9F-D4BB-AC131821D094}" dt="2024-03-19T17:44:19.571" v="183" actId="20577"/>
      <pc:docMkLst>
        <pc:docMk/>
      </pc:docMkLst>
      <pc:sldChg chg="modSp">
        <pc:chgData name="Jessica Holloway Swift" userId="S::jhollowayswift@wea.ac.uk::85080edc-7d29-481f-8233-75dad058e6a1" providerId="AD" clId="Web-{EAB5C2FE-E2F4-CD9F-D4BB-AC131821D094}" dt="2024-03-19T17:34:14.507" v="25" actId="1076"/>
        <pc:sldMkLst>
          <pc:docMk/>
          <pc:sldMk cId="3155178216" sldId="267"/>
        </pc:sldMkLst>
        <pc:spChg chg="mod">
          <ac:chgData name="Jessica Holloway Swift" userId="S::jhollowayswift@wea.ac.uk::85080edc-7d29-481f-8233-75dad058e6a1" providerId="AD" clId="Web-{EAB5C2FE-E2F4-CD9F-D4BB-AC131821D094}" dt="2024-03-19T17:34:14.507" v="25" actId="1076"/>
          <ac:spMkLst>
            <pc:docMk/>
            <pc:sldMk cId="3155178216" sldId="267"/>
            <ac:spMk id="7" creationId="{00000000-0000-0000-0000-000000000000}"/>
          </ac:spMkLst>
        </pc:spChg>
      </pc:sldChg>
      <pc:sldChg chg="modSp addCm">
        <pc:chgData name="Jessica Holloway Swift" userId="S::jhollowayswift@wea.ac.uk::85080edc-7d29-481f-8233-75dad058e6a1" providerId="AD" clId="Web-{EAB5C2FE-E2F4-CD9F-D4BB-AC131821D094}" dt="2024-03-19T17:44:19.571" v="183" actId="20577"/>
        <pc:sldMkLst>
          <pc:docMk/>
          <pc:sldMk cId="3359147621" sldId="271"/>
        </pc:sldMkLst>
        <pc:spChg chg="mod">
          <ac:chgData name="Jessica Holloway Swift" userId="S::jhollowayswift@wea.ac.uk::85080edc-7d29-481f-8233-75dad058e6a1" providerId="AD" clId="Web-{EAB5C2FE-E2F4-CD9F-D4BB-AC131821D094}" dt="2024-03-19T17:44:19.571" v="183" actId="20577"/>
          <ac:spMkLst>
            <pc:docMk/>
            <pc:sldMk cId="3359147621" sldId="271"/>
            <ac:spMk id="7" creationId="{00000000-0000-0000-0000-000000000000}"/>
          </ac:spMkLst>
        </pc:spChg>
        <pc:extLst>
          <p:ext xmlns:p="http://schemas.openxmlformats.org/presentationml/2006/main" uri="{D6D511B9-2390-475A-947B-AFAB55BFBCF1}">
            <pc226:cmChg xmlns:pc226="http://schemas.microsoft.com/office/powerpoint/2022/06/main/command" chg="add">
              <pc226:chgData name="Jessica Holloway Swift" userId="S::jhollowayswift@wea.ac.uk::85080edc-7d29-481f-8233-75dad058e6a1" providerId="AD" clId="Web-{EAB5C2FE-E2F4-CD9F-D4BB-AC131821D094}" dt="2024-03-19T17:44:15.259" v="182"/>
              <pc2:cmMkLst xmlns:pc2="http://schemas.microsoft.com/office/powerpoint/2019/9/main/command">
                <pc:docMk/>
                <pc:sldMk cId="3359147621" sldId="271"/>
                <pc2:cmMk id="{6739861A-77AA-4E36-BD41-842E09C65AD2}"/>
              </pc2:cmMkLst>
            </pc226:cmChg>
          </p:ext>
        </pc:extLst>
      </pc:sldChg>
      <pc:sldChg chg="modSp addCm">
        <pc:chgData name="Jessica Holloway Swift" userId="S::jhollowayswift@wea.ac.uk::85080edc-7d29-481f-8233-75dad058e6a1" providerId="AD" clId="Web-{EAB5C2FE-E2F4-CD9F-D4BB-AC131821D094}" dt="2024-03-19T17:41:46.942" v="158"/>
        <pc:sldMkLst>
          <pc:docMk/>
          <pc:sldMk cId="300579600" sldId="272"/>
        </pc:sldMkLst>
        <pc:spChg chg="mod">
          <ac:chgData name="Jessica Holloway Swift" userId="S::jhollowayswift@wea.ac.uk::85080edc-7d29-481f-8233-75dad058e6a1" providerId="AD" clId="Web-{EAB5C2FE-E2F4-CD9F-D4BB-AC131821D094}" dt="2024-03-19T17:34:40.445" v="27" actId="20577"/>
          <ac:spMkLst>
            <pc:docMk/>
            <pc:sldMk cId="300579600" sldId="272"/>
            <ac:spMk id="7" creationId="{00000000-0000-0000-0000-000000000000}"/>
          </ac:spMkLst>
        </pc:spChg>
        <pc:spChg chg="mod">
          <ac:chgData name="Jessica Holloway Swift" userId="S::jhollowayswift@wea.ac.uk::85080edc-7d29-481f-8233-75dad058e6a1" providerId="AD" clId="Web-{EAB5C2FE-E2F4-CD9F-D4BB-AC131821D094}" dt="2024-03-19T17:41:33.051" v="157" actId="20577"/>
          <ac:spMkLst>
            <pc:docMk/>
            <pc:sldMk cId="300579600" sldId="272"/>
            <ac:spMk id="13" creationId="{00000000-0000-0000-0000-000000000000}"/>
          </ac:spMkLst>
        </pc:spChg>
        <pc:extLst>
          <p:ext xmlns:p="http://schemas.openxmlformats.org/presentationml/2006/main" uri="{D6D511B9-2390-475A-947B-AFAB55BFBCF1}">
            <pc226:cmChg xmlns:pc226="http://schemas.microsoft.com/office/powerpoint/2022/06/main/command" chg="add">
              <pc226:chgData name="Jessica Holloway Swift" userId="S::jhollowayswift@wea.ac.uk::85080edc-7d29-481f-8233-75dad058e6a1" providerId="AD" clId="Web-{EAB5C2FE-E2F4-CD9F-D4BB-AC131821D094}" dt="2024-03-19T17:26:26.275" v="0"/>
              <pc2:cmMkLst xmlns:pc2="http://schemas.microsoft.com/office/powerpoint/2019/9/main/command">
                <pc:docMk/>
                <pc:sldMk cId="300579600" sldId="272"/>
                <pc2:cmMk id="{9EE47D19-EEA0-469A-AB83-E6ACC7C12627}"/>
              </pc2:cmMkLst>
            </pc226:cmChg>
            <pc226:cmChg xmlns:pc226="http://schemas.microsoft.com/office/powerpoint/2022/06/main/command" chg="add">
              <pc226:chgData name="Jessica Holloway Swift" userId="S::jhollowayswift@wea.ac.uk::85080edc-7d29-481f-8233-75dad058e6a1" providerId="AD" clId="Web-{EAB5C2FE-E2F4-CD9F-D4BB-AC131821D094}" dt="2024-03-19T17:41:46.942" v="158"/>
              <pc2:cmMkLst xmlns:pc2="http://schemas.microsoft.com/office/powerpoint/2019/9/main/command">
                <pc:docMk/>
                <pc:sldMk cId="300579600" sldId="272"/>
                <pc2:cmMk id="{0A1A5CAE-9813-40CD-9658-1B8CEF86504F}"/>
              </pc2:cmMkLst>
            </pc226:cmChg>
          </p:ext>
        </pc:extLst>
      </pc:sldChg>
      <pc:sldChg chg="modSp">
        <pc:chgData name="Jessica Holloway Swift" userId="S::jhollowayswift@wea.ac.uk::85080edc-7d29-481f-8233-75dad058e6a1" providerId="AD" clId="Web-{EAB5C2FE-E2F4-CD9F-D4BB-AC131821D094}" dt="2024-03-19T17:33:53.913" v="20" actId="20577"/>
        <pc:sldMkLst>
          <pc:docMk/>
          <pc:sldMk cId="403182841" sldId="273"/>
        </pc:sldMkLst>
        <pc:spChg chg="mod">
          <ac:chgData name="Jessica Holloway Swift" userId="S::jhollowayswift@wea.ac.uk::85080edc-7d29-481f-8233-75dad058e6a1" providerId="AD" clId="Web-{EAB5C2FE-E2F4-CD9F-D4BB-AC131821D094}" dt="2024-03-19T17:33:53.913" v="20" actId="20577"/>
          <ac:spMkLst>
            <pc:docMk/>
            <pc:sldMk cId="403182841" sldId="273"/>
            <ac:spMk id="4" creationId="{A0CC296B-EEB6-6D94-FA97-37D251EB13C0}"/>
          </ac:spMkLst>
        </pc:spChg>
      </pc:sldChg>
      <pc:sldChg chg="modSp">
        <pc:chgData name="Jessica Holloway Swift" userId="S::jhollowayswift@wea.ac.uk::85080edc-7d29-481f-8233-75dad058e6a1" providerId="AD" clId="Web-{EAB5C2FE-E2F4-CD9F-D4BB-AC131821D094}" dt="2024-03-19T17:33:46.116" v="18" actId="20577"/>
        <pc:sldMkLst>
          <pc:docMk/>
          <pc:sldMk cId="3759102714" sldId="274"/>
        </pc:sldMkLst>
        <pc:spChg chg="mod">
          <ac:chgData name="Jessica Holloway Swift" userId="S::jhollowayswift@wea.ac.uk::85080edc-7d29-481f-8233-75dad058e6a1" providerId="AD" clId="Web-{EAB5C2FE-E2F4-CD9F-D4BB-AC131821D094}" dt="2024-03-19T17:33:46.116" v="18" actId="20577"/>
          <ac:spMkLst>
            <pc:docMk/>
            <pc:sldMk cId="3759102714" sldId="274"/>
            <ac:spMk id="3" creationId="{6C9B3B98-09E6-EA23-AF67-4D469884D139}"/>
          </ac:spMkLst>
        </pc:spChg>
      </pc:sldChg>
      <pc:sldChg chg="addSp modSp addCm">
        <pc:chgData name="Jessica Holloway Swift" userId="S::jhollowayswift@wea.ac.uk::85080edc-7d29-481f-8233-75dad058e6a1" providerId="AD" clId="Web-{EAB5C2FE-E2F4-CD9F-D4BB-AC131821D094}" dt="2024-03-19T17:41:11.691" v="147" actId="20577"/>
        <pc:sldMkLst>
          <pc:docMk/>
          <pc:sldMk cId="3116506287" sldId="277"/>
        </pc:sldMkLst>
        <pc:spChg chg="add mod">
          <ac:chgData name="Jessica Holloway Swift" userId="S::jhollowayswift@wea.ac.uk::85080edc-7d29-481f-8233-75dad058e6a1" providerId="AD" clId="Web-{EAB5C2FE-E2F4-CD9F-D4BB-AC131821D094}" dt="2024-03-19T17:41:11.691" v="147" actId="20577"/>
          <ac:spMkLst>
            <pc:docMk/>
            <pc:sldMk cId="3116506287" sldId="277"/>
            <ac:spMk id="2" creationId="{E2071646-36E6-ADDE-8ACC-5A2CEFC2ACB3}"/>
          </ac:spMkLst>
        </pc:spChg>
        <pc:spChg chg="mod">
          <ac:chgData name="Jessica Holloway Swift" userId="S::jhollowayswift@wea.ac.uk::85080edc-7d29-481f-8233-75dad058e6a1" providerId="AD" clId="Web-{EAB5C2FE-E2F4-CD9F-D4BB-AC131821D094}" dt="2024-03-19T17:34:51.805" v="30" actId="20577"/>
          <ac:spMkLst>
            <pc:docMk/>
            <pc:sldMk cId="3116506287" sldId="277"/>
            <ac:spMk id="4" creationId="{226C797B-769A-39B0-3747-6C8DBBFC2FF5}"/>
          </ac:spMkLst>
        </pc:spChg>
        <pc:extLst>
          <p:ext xmlns:p="http://schemas.openxmlformats.org/presentationml/2006/main" uri="{D6D511B9-2390-475A-947B-AFAB55BFBCF1}">
            <pc226:cmChg xmlns:pc226="http://schemas.microsoft.com/office/powerpoint/2022/06/main/command" chg="add">
              <pc226:chgData name="Jessica Holloway Swift" userId="S::jhollowayswift@wea.ac.uk::85080edc-7d29-481f-8233-75dad058e6a1" providerId="AD" clId="Web-{EAB5C2FE-E2F4-CD9F-D4BB-AC131821D094}" dt="2024-03-19T17:32:41.582" v="3"/>
              <pc2:cmMkLst xmlns:pc2="http://schemas.microsoft.com/office/powerpoint/2019/9/main/command">
                <pc:docMk/>
                <pc:sldMk cId="3116506287" sldId="277"/>
                <pc2:cmMk id="{2DA93A4B-F93E-4E8D-A014-00037A953B49}"/>
              </pc2:cmMkLst>
            </pc226:cmChg>
          </p:ext>
        </pc:extLst>
      </pc:sldChg>
      <pc:sldChg chg="modSp">
        <pc:chgData name="Jessica Holloway Swift" userId="S::jhollowayswift@wea.ac.uk::85080edc-7d29-481f-8233-75dad058e6a1" providerId="AD" clId="Web-{EAB5C2FE-E2F4-CD9F-D4BB-AC131821D094}" dt="2024-03-19T17:35:11.431" v="32" actId="20577"/>
        <pc:sldMkLst>
          <pc:docMk/>
          <pc:sldMk cId="4009721538" sldId="278"/>
        </pc:sldMkLst>
        <pc:spChg chg="mod">
          <ac:chgData name="Jessica Holloway Swift" userId="S::jhollowayswift@wea.ac.uk::85080edc-7d29-481f-8233-75dad058e6a1" providerId="AD" clId="Web-{EAB5C2FE-E2F4-CD9F-D4BB-AC131821D094}" dt="2024-03-19T17:35:11.431" v="32" actId="20577"/>
          <ac:spMkLst>
            <pc:docMk/>
            <pc:sldMk cId="4009721538" sldId="278"/>
            <ac:spMk id="4" creationId="{226C797B-769A-39B0-3747-6C8DBBFC2FF5}"/>
          </ac:spMkLst>
        </pc:spChg>
      </pc:sldChg>
      <pc:sldChg chg="modSp">
        <pc:chgData name="Jessica Holloway Swift" userId="S::jhollowayswift@wea.ac.uk::85080edc-7d29-481f-8233-75dad058e6a1" providerId="AD" clId="Web-{EAB5C2FE-E2F4-CD9F-D4BB-AC131821D094}" dt="2024-03-19T17:35:20.493" v="35" actId="20577"/>
        <pc:sldMkLst>
          <pc:docMk/>
          <pc:sldMk cId="4224756326" sldId="279"/>
        </pc:sldMkLst>
        <pc:spChg chg="mod">
          <ac:chgData name="Jessica Holloway Swift" userId="S::jhollowayswift@wea.ac.uk::85080edc-7d29-481f-8233-75dad058e6a1" providerId="AD" clId="Web-{EAB5C2FE-E2F4-CD9F-D4BB-AC131821D094}" dt="2024-03-19T17:35:20.493" v="35" actId="20577"/>
          <ac:spMkLst>
            <pc:docMk/>
            <pc:sldMk cId="4224756326" sldId="279"/>
            <ac:spMk id="4" creationId="{226C797B-769A-39B0-3747-6C8DBBFC2FF5}"/>
          </ac:spMkLst>
        </pc:spChg>
      </pc:sldChg>
      <pc:sldChg chg="addSp modSp">
        <pc:chgData name="Jessica Holloway Swift" userId="S::jhollowayswift@wea.ac.uk::85080edc-7d29-481f-8233-75dad058e6a1" providerId="AD" clId="Web-{EAB5C2FE-E2F4-CD9F-D4BB-AC131821D094}" dt="2024-03-19T17:40:43.800" v="139" actId="20577"/>
        <pc:sldMkLst>
          <pc:docMk/>
          <pc:sldMk cId="918529281" sldId="280"/>
        </pc:sldMkLst>
        <pc:spChg chg="add mod">
          <ac:chgData name="Jessica Holloway Swift" userId="S::jhollowayswift@wea.ac.uk::85080edc-7d29-481f-8233-75dad058e6a1" providerId="AD" clId="Web-{EAB5C2FE-E2F4-CD9F-D4BB-AC131821D094}" dt="2024-03-19T17:40:39.503" v="138" actId="14100"/>
          <ac:spMkLst>
            <pc:docMk/>
            <pc:sldMk cId="918529281" sldId="280"/>
            <ac:spMk id="2" creationId="{40B37735-1FC3-9E55-6420-B40765E1D7C1}"/>
          </ac:spMkLst>
        </pc:spChg>
        <pc:spChg chg="mod">
          <ac:chgData name="Jessica Holloway Swift" userId="S::jhollowayswift@wea.ac.uk::85080edc-7d29-481f-8233-75dad058e6a1" providerId="AD" clId="Web-{EAB5C2FE-E2F4-CD9F-D4BB-AC131821D094}" dt="2024-03-19T17:40:43.800" v="139" actId="20577"/>
          <ac:spMkLst>
            <pc:docMk/>
            <pc:sldMk cId="918529281" sldId="280"/>
            <ac:spMk id="4" creationId="{226C797B-769A-39B0-3747-6C8DBBFC2FF5}"/>
          </ac:spMkLst>
        </pc:spChg>
      </pc:sldChg>
      <pc:sldChg chg="modSp">
        <pc:chgData name="Jessica Holloway Swift" userId="S::jhollowayswift@wea.ac.uk::85080edc-7d29-481f-8233-75dad058e6a1" providerId="AD" clId="Web-{EAB5C2FE-E2F4-CD9F-D4BB-AC131821D094}" dt="2024-03-19T17:40:12.736" v="125" actId="20577"/>
        <pc:sldMkLst>
          <pc:docMk/>
          <pc:sldMk cId="2161057895" sldId="281"/>
        </pc:sldMkLst>
        <pc:spChg chg="mod">
          <ac:chgData name="Jessica Holloway Swift" userId="S::jhollowayswift@wea.ac.uk::85080edc-7d29-481f-8233-75dad058e6a1" providerId="AD" clId="Web-{EAB5C2FE-E2F4-CD9F-D4BB-AC131821D094}" dt="2024-03-19T17:40:12.736" v="125" actId="20577"/>
          <ac:spMkLst>
            <pc:docMk/>
            <pc:sldMk cId="2161057895" sldId="281"/>
            <ac:spMk id="5" creationId="{3F21CE83-0395-D998-0B1C-D360D60CD90D}"/>
          </ac:spMkLst>
        </pc:spChg>
        <pc:spChg chg="mod">
          <ac:chgData name="Jessica Holloway Swift" userId="S::jhollowayswift@wea.ac.uk::85080edc-7d29-481f-8233-75dad058e6a1" providerId="AD" clId="Web-{EAB5C2FE-E2F4-CD9F-D4BB-AC131821D094}" dt="2024-03-19T17:35:49.041" v="40" actId="20577"/>
          <ac:spMkLst>
            <pc:docMk/>
            <pc:sldMk cId="2161057895" sldId="281"/>
            <ac:spMk id="7" creationId="{70DD2268-ADD5-7B03-73B8-ADD57ADBE952}"/>
          </ac:spMkLst>
        </pc:spChg>
      </pc:sldChg>
      <pc:sldChg chg="modSp">
        <pc:chgData name="Jessica Holloway Swift" userId="S::jhollowayswift@wea.ac.uk::85080edc-7d29-481f-8233-75dad058e6a1" providerId="AD" clId="Web-{EAB5C2FE-E2F4-CD9F-D4BB-AC131821D094}" dt="2024-03-19T17:40:02.048" v="120" actId="20577"/>
        <pc:sldMkLst>
          <pc:docMk/>
          <pc:sldMk cId="4119945101" sldId="282"/>
        </pc:sldMkLst>
        <pc:spChg chg="mod">
          <ac:chgData name="Jessica Holloway Swift" userId="S::jhollowayswift@wea.ac.uk::85080edc-7d29-481f-8233-75dad058e6a1" providerId="AD" clId="Web-{EAB5C2FE-E2F4-CD9F-D4BB-AC131821D094}" dt="2024-03-19T17:40:02.048" v="120" actId="20577"/>
          <ac:spMkLst>
            <pc:docMk/>
            <pc:sldMk cId="4119945101" sldId="282"/>
            <ac:spMk id="5" creationId="{3F21CE83-0395-D998-0B1C-D360D60CD90D}"/>
          </ac:spMkLst>
        </pc:spChg>
        <pc:spChg chg="mod">
          <ac:chgData name="Jessica Holloway Swift" userId="S::jhollowayswift@wea.ac.uk::85080edc-7d29-481f-8233-75dad058e6a1" providerId="AD" clId="Web-{EAB5C2FE-E2F4-CD9F-D4BB-AC131821D094}" dt="2024-03-19T17:36:02.463" v="43" actId="20577"/>
          <ac:spMkLst>
            <pc:docMk/>
            <pc:sldMk cId="4119945101" sldId="282"/>
            <ac:spMk id="7" creationId="{70DD2268-ADD5-7B03-73B8-ADD57ADBE952}"/>
          </ac:spMkLst>
        </pc:spChg>
      </pc:sldChg>
      <pc:sldChg chg="addSp modSp">
        <pc:chgData name="Jessica Holloway Swift" userId="S::jhollowayswift@wea.ac.uk::85080edc-7d29-481f-8233-75dad058e6a1" providerId="AD" clId="Web-{EAB5C2FE-E2F4-CD9F-D4BB-AC131821D094}" dt="2024-03-19T17:39:45.907" v="112" actId="1076"/>
        <pc:sldMkLst>
          <pc:docMk/>
          <pc:sldMk cId="3801739330" sldId="283"/>
        </pc:sldMkLst>
        <pc:spChg chg="add mod">
          <ac:chgData name="Jessica Holloway Swift" userId="S::jhollowayswift@wea.ac.uk::85080edc-7d29-481f-8233-75dad058e6a1" providerId="AD" clId="Web-{EAB5C2FE-E2F4-CD9F-D4BB-AC131821D094}" dt="2024-03-19T17:39:45.907" v="112" actId="1076"/>
          <ac:spMkLst>
            <pc:docMk/>
            <pc:sldMk cId="3801739330" sldId="283"/>
            <ac:spMk id="2" creationId="{A28DF522-AB9D-BD03-D9FD-D51035ADD44D}"/>
          </ac:spMkLst>
        </pc:spChg>
        <pc:spChg chg="mod">
          <ac:chgData name="Jessica Holloway Swift" userId="S::jhollowayswift@wea.ac.uk::85080edc-7d29-481f-8233-75dad058e6a1" providerId="AD" clId="Web-{EAB5C2FE-E2F4-CD9F-D4BB-AC131821D094}" dt="2024-03-19T17:39:41.938" v="111" actId="20577"/>
          <ac:spMkLst>
            <pc:docMk/>
            <pc:sldMk cId="3801739330" sldId="283"/>
            <ac:spMk id="7" creationId="{70DD2268-ADD5-7B03-73B8-ADD57ADBE952}"/>
          </ac:spMkLst>
        </pc:spChg>
      </pc:sldChg>
      <pc:sldChg chg="addSp modSp addCm modCm">
        <pc:chgData name="Jessica Holloway Swift" userId="S::jhollowayswift@wea.ac.uk::85080edc-7d29-481f-8233-75dad058e6a1" providerId="AD" clId="Web-{EAB5C2FE-E2F4-CD9F-D4BB-AC131821D094}" dt="2024-03-19T17:39:16.672" v="100" actId="14100"/>
        <pc:sldMkLst>
          <pc:docMk/>
          <pc:sldMk cId="3454394564" sldId="284"/>
        </pc:sldMkLst>
        <pc:spChg chg="add mod">
          <ac:chgData name="Jessica Holloway Swift" userId="S::jhollowayswift@wea.ac.uk::85080edc-7d29-481f-8233-75dad058e6a1" providerId="AD" clId="Web-{EAB5C2FE-E2F4-CD9F-D4BB-AC131821D094}" dt="2024-03-19T17:39:16.672" v="100" actId="14100"/>
          <ac:spMkLst>
            <pc:docMk/>
            <pc:sldMk cId="3454394564" sldId="284"/>
            <ac:spMk id="2" creationId="{72F2B86B-E087-F33F-544E-41A15A625D66}"/>
          </ac:spMkLst>
        </pc:spChg>
        <pc:spChg chg="mod">
          <ac:chgData name="Jessica Holloway Swift" userId="S::jhollowayswift@wea.ac.uk::85080edc-7d29-481f-8233-75dad058e6a1" providerId="AD" clId="Web-{EAB5C2FE-E2F4-CD9F-D4BB-AC131821D094}" dt="2024-03-19T17:38:55.171" v="85" actId="20577"/>
          <ac:spMkLst>
            <pc:docMk/>
            <pc:sldMk cId="3454394564" sldId="284"/>
            <ac:spMk id="7" creationId="{70DD2268-ADD5-7B03-73B8-ADD57ADBE952}"/>
          </ac:spMkLst>
        </pc:spChg>
        <pc:extLst>
          <p:ext xmlns:p="http://schemas.openxmlformats.org/presentationml/2006/main" uri="{D6D511B9-2390-475A-947B-AFAB55BFBCF1}">
            <pc226:cmChg xmlns:pc226="http://schemas.microsoft.com/office/powerpoint/2022/06/main/command" chg="add mod">
              <pc226:chgData name="Jessica Holloway Swift" userId="S::jhollowayswift@wea.ac.uk::85080edc-7d29-481f-8233-75dad058e6a1" providerId="AD" clId="Web-{EAB5C2FE-E2F4-CD9F-D4BB-AC131821D094}" dt="2024-03-19T17:38:55.171" v="85" actId="20577"/>
              <pc2:cmMkLst xmlns:pc2="http://schemas.microsoft.com/office/powerpoint/2019/9/main/command">
                <pc:docMk/>
                <pc:sldMk cId="3454394564" sldId="284"/>
                <pc2:cmMk id="{4F216918-E2B1-40E6-AC66-874AC51CA64E}"/>
              </pc2:cmMkLst>
            </pc226:cmChg>
          </p:ext>
        </pc:extLst>
      </pc:sldChg>
      <pc:sldChg chg="modSp">
        <pc:chgData name="Jessica Holloway Swift" userId="S::jhollowayswift@wea.ac.uk::85080edc-7d29-481f-8233-75dad058e6a1" providerId="AD" clId="Web-{EAB5C2FE-E2F4-CD9F-D4BB-AC131821D094}" dt="2024-03-19T17:37:05.246" v="50" actId="20577"/>
        <pc:sldMkLst>
          <pc:docMk/>
          <pc:sldMk cId="3928580639" sldId="285"/>
        </pc:sldMkLst>
        <pc:spChg chg="mod">
          <ac:chgData name="Jessica Holloway Swift" userId="S::jhollowayswift@wea.ac.uk::85080edc-7d29-481f-8233-75dad058e6a1" providerId="AD" clId="Web-{EAB5C2FE-E2F4-CD9F-D4BB-AC131821D094}" dt="2024-03-19T17:37:05.246" v="50" actId="20577"/>
          <ac:spMkLst>
            <pc:docMk/>
            <pc:sldMk cId="3928580639" sldId="285"/>
            <ac:spMk id="7" creationId="{70DD2268-ADD5-7B03-73B8-ADD57ADBE952}"/>
          </ac:spMkLst>
        </pc:spChg>
      </pc:sldChg>
      <pc:sldChg chg="addSp modSp">
        <pc:chgData name="Jessica Holloway Swift" userId="S::jhollowayswift@wea.ac.uk::85080edc-7d29-481f-8233-75dad058e6a1" providerId="AD" clId="Web-{EAB5C2FE-E2F4-CD9F-D4BB-AC131821D094}" dt="2024-03-19T17:38:17.139" v="65" actId="1076"/>
        <pc:sldMkLst>
          <pc:docMk/>
          <pc:sldMk cId="2394176706" sldId="286"/>
        </pc:sldMkLst>
        <pc:spChg chg="add mod">
          <ac:chgData name="Jessica Holloway Swift" userId="S::jhollowayswift@wea.ac.uk::85080edc-7d29-481f-8233-75dad058e6a1" providerId="AD" clId="Web-{EAB5C2FE-E2F4-CD9F-D4BB-AC131821D094}" dt="2024-03-19T17:38:17.139" v="65" actId="1076"/>
          <ac:spMkLst>
            <pc:docMk/>
            <pc:sldMk cId="2394176706" sldId="286"/>
            <ac:spMk id="2" creationId="{EBF9305B-F970-DAB7-3887-7327DE421805}"/>
          </ac:spMkLst>
        </pc:spChg>
        <pc:spChg chg="mod">
          <ac:chgData name="Jessica Holloway Swift" userId="S::jhollowayswift@wea.ac.uk::85080edc-7d29-481f-8233-75dad058e6a1" providerId="AD" clId="Web-{EAB5C2FE-E2F4-CD9F-D4BB-AC131821D094}" dt="2024-03-19T17:38:15.420" v="64" actId="20577"/>
          <ac:spMkLst>
            <pc:docMk/>
            <pc:sldMk cId="2394176706" sldId="286"/>
            <ac:spMk id="7" creationId="{70DD2268-ADD5-7B03-73B8-ADD57ADBE952}"/>
          </ac:spMkLst>
        </pc:spChg>
      </pc:sldChg>
      <pc:sldChg chg="addSp modSp">
        <pc:chgData name="Jessica Holloway Swift" userId="S::jhollowayswift@wea.ac.uk::85080edc-7d29-481f-8233-75dad058e6a1" providerId="AD" clId="Web-{EAB5C2FE-E2F4-CD9F-D4BB-AC131821D094}" dt="2024-03-19T17:38:38.546" v="78" actId="1076"/>
        <pc:sldMkLst>
          <pc:docMk/>
          <pc:sldMk cId="3799220008" sldId="287"/>
        </pc:sldMkLst>
        <pc:spChg chg="add mod">
          <ac:chgData name="Jessica Holloway Swift" userId="S::jhollowayswift@wea.ac.uk::85080edc-7d29-481f-8233-75dad058e6a1" providerId="AD" clId="Web-{EAB5C2FE-E2F4-CD9F-D4BB-AC131821D094}" dt="2024-03-19T17:38:38.546" v="78" actId="1076"/>
          <ac:spMkLst>
            <pc:docMk/>
            <pc:sldMk cId="3799220008" sldId="287"/>
            <ac:spMk id="2" creationId="{1B6006E8-3890-E6AF-44E7-DA87525D599D}"/>
          </ac:spMkLst>
        </pc:spChg>
        <pc:spChg chg="mod">
          <ac:chgData name="Jessica Holloway Swift" userId="S::jhollowayswift@wea.ac.uk::85080edc-7d29-481f-8233-75dad058e6a1" providerId="AD" clId="Web-{EAB5C2FE-E2F4-CD9F-D4BB-AC131821D094}" dt="2024-03-19T17:38:36.296" v="77" actId="20577"/>
          <ac:spMkLst>
            <pc:docMk/>
            <pc:sldMk cId="3799220008" sldId="287"/>
            <ac:spMk id="7" creationId="{70DD2268-ADD5-7B03-73B8-ADD57ADBE952}"/>
          </ac:spMkLst>
        </pc:spChg>
      </pc:sldChg>
      <pc:sldChg chg="modSp">
        <pc:chgData name="Jessica Holloway Swift" userId="S::jhollowayswift@wea.ac.uk::85080edc-7d29-481f-8233-75dad058e6a1" providerId="AD" clId="Web-{EAB5C2FE-E2F4-CD9F-D4BB-AC131821D094}" dt="2024-03-19T17:42:48.647" v="167" actId="20577"/>
        <pc:sldMkLst>
          <pc:docMk/>
          <pc:sldMk cId="2930070489" sldId="288"/>
        </pc:sldMkLst>
        <pc:spChg chg="mod">
          <ac:chgData name="Jessica Holloway Swift" userId="S::jhollowayswift@wea.ac.uk::85080edc-7d29-481f-8233-75dad058e6a1" providerId="AD" clId="Web-{EAB5C2FE-E2F4-CD9F-D4BB-AC131821D094}" dt="2024-03-19T17:42:24.849" v="160" actId="20577"/>
          <ac:spMkLst>
            <pc:docMk/>
            <pc:sldMk cId="2930070489" sldId="288"/>
            <ac:spMk id="2" creationId="{BBFA442A-F547-A8FA-614A-54E1DE90AFCA}"/>
          </ac:spMkLst>
        </pc:spChg>
        <pc:spChg chg="mod">
          <ac:chgData name="Jessica Holloway Swift" userId="S::jhollowayswift@wea.ac.uk::85080edc-7d29-481f-8233-75dad058e6a1" providerId="AD" clId="Web-{EAB5C2FE-E2F4-CD9F-D4BB-AC131821D094}" dt="2024-03-19T17:42:48.647" v="167" actId="20577"/>
          <ac:spMkLst>
            <pc:docMk/>
            <pc:sldMk cId="2930070489" sldId="288"/>
            <ac:spMk id="6" creationId="{2F75A71A-38EA-2A91-39E1-3DB673298D16}"/>
          </ac:spMkLst>
        </pc:spChg>
      </pc:sldChg>
      <pc:sldChg chg="modSp">
        <pc:chgData name="Jessica Holloway Swift" userId="S::jhollowayswift@wea.ac.uk::85080edc-7d29-481f-8233-75dad058e6a1" providerId="AD" clId="Web-{EAB5C2FE-E2F4-CD9F-D4BB-AC131821D094}" dt="2024-03-19T17:42:54.538" v="170" actId="20577"/>
        <pc:sldMkLst>
          <pc:docMk/>
          <pc:sldMk cId="1366860291" sldId="289"/>
        </pc:sldMkLst>
        <pc:spChg chg="mod">
          <ac:chgData name="Jessica Holloway Swift" userId="S::jhollowayswift@wea.ac.uk::85080edc-7d29-481f-8233-75dad058e6a1" providerId="AD" clId="Web-{EAB5C2FE-E2F4-CD9F-D4BB-AC131821D094}" dt="2024-03-19T17:42:54.538" v="170" actId="20577"/>
          <ac:spMkLst>
            <pc:docMk/>
            <pc:sldMk cId="1366860291" sldId="289"/>
            <ac:spMk id="6" creationId="{2F75A71A-38EA-2A91-39E1-3DB673298D16}"/>
          </ac:spMkLst>
        </pc:spChg>
      </pc:sldChg>
      <pc:sldChg chg="modSp">
        <pc:chgData name="Jessica Holloway Swift" userId="S::jhollowayswift@wea.ac.uk::85080edc-7d29-481f-8233-75dad058e6a1" providerId="AD" clId="Web-{EAB5C2FE-E2F4-CD9F-D4BB-AC131821D094}" dt="2024-03-19T17:43:01.710" v="172" actId="20577"/>
        <pc:sldMkLst>
          <pc:docMk/>
          <pc:sldMk cId="2623628427" sldId="290"/>
        </pc:sldMkLst>
        <pc:spChg chg="mod">
          <ac:chgData name="Jessica Holloway Swift" userId="S::jhollowayswift@wea.ac.uk::85080edc-7d29-481f-8233-75dad058e6a1" providerId="AD" clId="Web-{EAB5C2FE-E2F4-CD9F-D4BB-AC131821D094}" dt="2024-03-19T17:43:01.710" v="172" actId="20577"/>
          <ac:spMkLst>
            <pc:docMk/>
            <pc:sldMk cId="2623628427" sldId="290"/>
            <ac:spMk id="6" creationId="{2F75A71A-38EA-2A91-39E1-3DB673298D1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DB99C-DE9D-4C42-91D2-7C5FD15B3A6C}" type="datetimeFigureOut">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3E140-C15C-4736-B43C-25CB00FA8CB7}" type="slidenum">
              <a:t>‹#›</a:t>
            </a:fld>
            <a:endParaRPr lang="en-US"/>
          </a:p>
        </p:txBody>
      </p:sp>
    </p:spTree>
    <p:extLst>
      <p:ext uri="{BB962C8B-B14F-4D97-AF65-F5344CB8AC3E}">
        <p14:creationId xmlns:p14="http://schemas.microsoft.com/office/powerpoint/2010/main" val="2786749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giving me the opportunity to talk to you about Multiply Online, what we believe is a unique product that can help you reach and retain new learners.</a:t>
            </a:r>
          </a:p>
        </p:txBody>
      </p:sp>
      <p:sp>
        <p:nvSpPr>
          <p:cNvPr id="4" name="Slide Number Placeholder 3"/>
          <p:cNvSpPr>
            <a:spLocks noGrp="1"/>
          </p:cNvSpPr>
          <p:nvPr>
            <p:ph type="sldNum" sz="quarter" idx="5"/>
          </p:nvPr>
        </p:nvSpPr>
        <p:spPr/>
        <p:txBody>
          <a:bodyPr/>
          <a:lstStyle/>
          <a:p>
            <a:fld id="{F773E140-C15C-4736-B43C-25CB00FA8CB7}" type="slidenum">
              <a:rPr lang="en-GB" smtClean="0"/>
              <a:t>1</a:t>
            </a:fld>
            <a:endParaRPr lang="en-GB"/>
          </a:p>
        </p:txBody>
      </p:sp>
    </p:spTree>
    <p:extLst>
      <p:ext uri="{BB962C8B-B14F-4D97-AF65-F5344CB8AC3E}">
        <p14:creationId xmlns:p14="http://schemas.microsoft.com/office/powerpoint/2010/main" val="855386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WEA is a Charity that is dedicated to bringing Adult learning within reach whatever your circumstances: That can be in numerous ways:</a:t>
            </a:r>
          </a:p>
          <a:p>
            <a:endParaRPr lang="en-GB" dirty="0"/>
          </a:p>
          <a:p>
            <a:pPr marL="171450" indent="-171450">
              <a:buFont typeface="Arial" panose="020B0604020202020204" pitchFamily="34" charset="0"/>
              <a:buChar char="•"/>
            </a:pPr>
            <a:r>
              <a:rPr lang="en-GB" dirty="0"/>
              <a:t>For someone who has had a poor previous experience of education likely at school we have staff trained to get alongside learners and support them in revealing hidden strengths that can help transform lives.</a:t>
            </a:r>
            <a:br>
              <a:rPr lang="en-GB" dirty="0"/>
            </a:br>
            <a:endParaRPr lang="en-GB" dirty="0"/>
          </a:p>
          <a:p>
            <a:pPr marL="171450" indent="-171450">
              <a:buFont typeface="Arial" panose="020B0604020202020204" pitchFamily="34" charset="0"/>
              <a:buChar char="•"/>
            </a:pPr>
            <a:r>
              <a:rPr lang="en-GB" dirty="0"/>
              <a:t>By using trusted community venues in some of the most deprived areas of England and Scotland we reach learners where they are.</a:t>
            </a:r>
            <a:br>
              <a:rPr lang="en-GB" dirty="0"/>
            </a:br>
            <a:endParaRPr lang="en-GB" dirty="0"/>
          </a:p>
          <a:p>
            <a:pPr marL="171450" indent="-171450">
              <a:buFont typeface="Arial" panose="020B0604020202020204" pitchFamily="34" charset="0"/>
              <a:buChar char="•"/>
            </a:pPr>
            <a:r>
              <a:rPr lang="en-GB" dirty="0"/>
              <a:t>We use our Charitable Purpose to fund learners where others will not</a:t>
            </a:r>
            <a:br>
              <a:rPr lang="en-GB" dirty="0"/>
            </a:b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F773E140-C15C-4736-B43C-25CB00FA8CB7}" type="slidenum">
              <a:rPr lang="en-GB" smtClean="0"/>
              <a:t>2</a:t>
            </a:fld>
            <a:endParaRPr lang="en-GB"/>
          </a:p>
        </p:txBody>
      </p:sp>
    </p:spTree>
    <p:extLst>
      <p:ext uri="{BB962C8B-B14F-4D97-AF65-F5344CB8AC3E}">
        <p14:creationId xmlns:p14="http://schemas.microsoft.com/office/powerpoint/2010/main" val="1651573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so to Multiply Online where we bring together the flexibility of asynchronous learning on Mobile, Tablet or PC </a:t>
            </a:r>
            <a:r>
              <a:rPr lang="en-GB"/>
              <a:t>for those who </a:t>
            </a:r>
            <a:endParaRPr lang="en-GB" dirty="0"/>
          </a:p>
        </p:txBody>
      </p:sp>
      <p:sp>
        <p:nvSpPr>
          <p:cNvPr id="4" name="Slide Number Placeholder 3"/>
          <p:cNvSpPr>
            <a:spLocks noGrp="1"/>
          </p:cNvSpPr>
          <p:nvPr>
            <p:ph type="sldNum" sz="quarter" idx="5"/>
          </p:nvPr>
        </p:nvSpPr>
        <p:spPr/>
        <p:txBody>
          <a:bodyPr/>
          <a:lstStyle/>
          <a:p>
            <a:fld id="{F773E140-C15C-4736-B43C-25CB00FA8CB7}" type="slidenum">
              <a:rPr lang="en-GB" smtClean="0"/>
              <a:t>3</a:t>
            </a:fld>
            <a:endParaRPr lang="en-GB"/>
          </a:p>
        </p:txBody>
      </p:sp>
    </p:spTree>
    <p:extLst>
      <p:ext uri="{BB962C8B-B14F-4D97-AF65-F5344CB8AC3E}">
        <p14:creationId xmlns:p14="http://schemas.microsoft.com/office/powerpoint/2010/main" val="2336034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73E140-C15C-4736-B43C-25CB00FA8CB7}" type="slidenum">
              <a:rPr lang="en-GB" smtClean="0"/>
              <a:t>7</a:t>
            </a:fld>
            <a:endParaRPr lang="en-GB"/>
          </a:p>
        </p:txBody>
      </p:sp>
    </p:spTree>
    <p:extLst>
      <p:ext uri="{BB962C8B-B14F-4D97-AF65-F5344CB8AC3E}">
        <p14:creationId xmlns:p14="http://schemas.microsoft.com/office/powerpoint/2010/main" val="2787621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373F9FB-EB03-7A4A-BCF0-3F7D3306FECF}"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F340A-B85B-2A43-8390-0749D026A4DC}" type="slidenum">
              <a:rPr lang="en-US" smtClean="0"/>
              <a:t>‹#›</a:t>
            </a:fld>
            <a:endParaRPr lang="en-US"/>
          </a:p>
        </p:txBody>
      </p:sp>
    </p:spTree>
    <p:extLst>
      <p:ext uri="{BB962C8B-B14F-4D97-AF65-F5344CB8AC3E}">
        <p14:creationId xmlns:p14="http://schemas.microsoft.com/office/powerpoint/2010/main" val="2385839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373F9FB-EB03-7A4A-BCF0-3F7D3306FECF}"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F340A-B85B-2A43-8390-0749D026A4DC}" type="slidenum">
              <a:rPr lang="en-US" smtClean="0"/>
              <a:t>‹#›</a:t>
            </a:fld>
            <a:endParaRPr lang="en-US"/>
          </a:p>
        </p:txBody>
      </p:sp>
    </p:spTree>
    <p:extLst>
      <p:ext uri="{BB962C8B-B14F-4D97-AF65-F5344CB8AC3E}">
        <p14:creationId xmlns:p14="http://schemas.microsoft.com/office/powerpoint/2010/main" val="1837862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06375"/>
            <a:ext cx="8026400" cy="43878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373F9FB-EB03-7A4A-BCF0-3F7D3306FECF}"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F340A-B85B-2A43-8390-0749D026A4DC}" type="slidenum">
              <a:rPr lang="en-US" smtClean="0"/>
              <a:t>‹#›</a:t>
            </a:fld>
            <a:endParaRPr lang="en-US"/>
          </a:p>
        </p:txBody>
      </p:sp>
    </p:spTree>
    <p:extLst>
      <p:ext uri="{BB962C8B-B14F-4D97-AF65-F5344CB8AC3E}">
        <p14:creationId xmlns:p14="http://schemas.microsoft.com/office/powerpoint/2010/main" val="2699690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373F9FB-EB03-7A4A-BCF0-3F7D3306FECF}"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F340A-B85B-2A43-8390-0749D026A4DC}" type="slidenum">
              <a:rPr lang="en-US" smtClean="0"/>
              <a:t>‹#›</a:t>
            </a:fld>
            <a:endParaRPr lang="en-US"/>
          </a:p>
        </p:txBody>
      </p:sp>
    </p:spTree>
    <p:extLst>
      <p:ext uri="{BB962C8B-B14F-4D97-AF65-F5344CB8AC3E}">
        <p14:creationId xmlns:p14="http://schemas.microsoft.com/office/powerpoint/2010/main" val="2356860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48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373F9FB-EB03-7A4A-BCF0-3F7D3306FECF}"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F340A-B85B-2A43-8390-0749D026A4DC}" type="slidenum">
              <a:rPr lang="en-US" smtClean="0"/>
              <a:t>‹#›</a:t>
            </a:fld>
            <a:endParaRPr lang="en-US"/>
          </a:p>
        </p:txBody>
      </p:sp>
    </p:spTree>
    <p:extLst>
      <p:ext uri="{BB962C8B-B14F-4D97-AF65-F5344CB8AC3E}">
        <p14:creationId xmlns:p14="http://schemas.microsoft.com/office/powerpoint/2010/main" val="1270823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200150"/>
            <a:ext cx="5384800" cy="3394075"/>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200150"/>
            <a:ext cx="5384800" cy="3394075"/>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7373F9FB-EB03-7A4A-BCF0-3F7D3306FECF}"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F340A-B85B-2A43-8390-0749D026A4DC}" type="slidenum">
              <a:rPr lang="en-US" smtClean="0"/>
              <a:t>‹#›</a:t>
            </a:fld>
            <a:endParaRPr lang="en-US"/>
          </a:p>
        </p:txBody>
      </p:sp>
    </p:spTree>
    <p:extLst>
      <p:ext uri="{BB962C8B-B14F-4D97-AF65-F5344CB8AC3E}">
        <p14:creationId xmlns:p14="http://schemas.microsoft.com/office/powerpoint/2010/main" val="1981840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GB"/>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7373F9FB-EB03-7A4A-BCF0-3F7D3306FECF}" type="datetimeFigureOut">
              <a:rPr lang="en-US" smtClean="0"/>
              <a:t>6/13/2024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6F340A-B85B-2A43-8390-0749D026A4DC}" type="slidenum">
              <a:rPr lang="en-US" smtClean="0"/>
              <a:t>‹#›</a:t>
            </a:fld>
            <a:endParaRPr lang="en-US"/>
          </a:p>
        </p:txBody>
      </p:sp>
    </p:spTree>
    <p:extLst>
      <p:ext uri="{BB962C8B-B14F-4D97-AF65-F5344CB8AC3E}">
        <p14:creationId xmlns:p14="http://schemas.microsoft.com/office/powerpoint/2010/main" val="315399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7373F9FB-EB03-7A4A-BCF0-3F7D3306FECF}" type="datetimeFigureOut">
              <a:rPr lang="en-US" smtClean="0"/>
              <a:t>6/13/2024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6F340A-B85B-2A43-8390-0749D026A4DC}" type="slidenum">
              <a:rPr lang="en-US" smtClean="0"/>
              <a:t>‹#›</a:t>
            </a:fld>
            <a:endParaRPr lang="en-US"/>
          </a:p>
        </p:txBody>
      </p:sp>
    </p:spTree>
    <p:extLst>
      <p:ext uri="{BB962C8B-B14F-4D97-AF65-F5344CB8AC3E}">
        <p14:creationId xmlns:p14="http://schemas.microsoft.com/office/powerpoint/2010/main" val="199204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73F9FB-EB03-7A4A-BCF0-3F7D3306FECF}" type="datetimeFigureOut">
              <a:rPr lang="en-US" smtClean="0"/>
              <a:t>6/13/2024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6F340A-B85B-2A43-8390-0749D026A4DC}" type="slidenum">
              <a:rPr lang="en-US" smtClean="0"/>
              <a:t>‹#›</a:t>
            </a:fld>
            <a:endParaRPr lang="en-US"/>
          </a:p>
        </p:txBody>
      </p:sp>
    </p:spTree>
    <p:extLst>
      <p:ext uri="{BB962C8B-B14F-4D97-AF65-F5344CB8AC3E}">
        <p14:creationId xmlns:p14="http://schemas.microsoft.com/office/powerpoint/2010/main" val="3351672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400" b="1"/>
            </a:lvl1pPr>
          </a:lstStyle>
          <a:p>
            <a:r>
              <a:rPr lang="en-GB"/>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GB"/>
              <a:t>Click to edit Master text styles</a:t>
            </a:r>
          </a:p>
        </p:txBody>
      </p:sp>
      <p:sp>
        <p:nvSpPr>
          <p:cNvPr id="5" name="Date Placeholder 4"/>
          <p:cNvSpPr>
            <a:spLocks noGrp="1"/>
          </p:cNvSpPr>
          <p:nvPr>
            <p:ph type="dt" sz="half" idx="10"/>
          </p:nvPr>
        </p:nvSpPr>
        <p:spPr/>
        <p:txBody>
          <a:bodyPr/>
          <a:lstStyle/>
          <a:p>
            <a:fld id="{7373F9FB-EB03-7A4A-BCF0-3F7D3306FECF}"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F340A-B85B-2A43-8390-0749D026A4DC}" type="slidenum">
              <a:rPr lang="en-US" smtClean="0"/>
              <a:t>‹#›</a:t>
            </a:fld>
            <a:endParaRPr lang="en-US"/>
          </a:p>
        </p:txBody>
      </p:sp>
    </p:spTree>
    <p:extLst>
      <p:ext uri="{BB962C8B-B14F-4D97-AF65-F5344CB8AC3E}">
        <p14:creationId xmlns:p14="http://schemas.microsoft.com/office/powerpoint/2010/main" val="515787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GB"/>
              <a:t>Click to edit Master text styles</a:t>
            </a:r>
          </a:p>
        </p:txBody>
      </p:sp>
      <p:sp>
        <p:nvSpPr>
          <p:cNvPr id="5" name="Date Placeholder 4"/>
          <p:cNvSpPr>
            <a:spLocks noGrp="1"/>
          </p:cNvSpPr>
          <p:nvPr>
            <p:ph type="dt" sz="half" idx="10"/>
          </p:nvPr>
        </p:nvSpPr>
        <p:spPr/>
        <p:txBody>
          <a:bodyPr/>
          <a:lstStyle/>
          <a:p>
            <a:fld id="{7373F9FB-EB03-7A4A-BCF0-3F7D3306FECF}"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F340A-B85B-2A43-8390-0749D026A4DC}" type="slidenum">
              <a:rPr lang="en-US" smtClean="0"/>
              <a:t>‹#›</a:t>
            </a:fld>
            <a:endParaRPr lang="en-US"/>
          </a:p>
        </p:txBody>
      </p:sp>
    </p:spTree>
    <p:extLst>
      <p:ext uri="{BB962C8B-B14F-4D97-AF65-F5344CB8AC3E}">
        <p14:creationId xmlns:p14="http://schemas.microsoft.com/office/powerpoint/2010/main" val="813531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7373F9FB-EB03-7A4A-BCF0-3F7D3306FECF}" type="datetimeFigureOut">
              <a:rPr lang="en-US" smtClean="0"/>
              <a:t>6/13/2024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8C6F340A-B85B-2A43-8390-0749D026A4DC}" type="slidenum">
              <a:rPr lang="en-US" smtClean="0"/>
              <a:t>‹#›</a:t>
            </a:fld>
            <a:endParaRPr lang="en-US"/>
          </a:p>
        </p:txBody>
      </p:sp>
    </p:spTree>
    <p:extLst>
      <p:ext uri="{BB962C8B-B14F-4D97-AF65-F5344CB8AC3E}">
        <p14:creationId xmlns:p14="http://schemas.microsoft.com/office/powerpoint/2010/main" val="1149723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4864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548640" rtl="0" eaLnBrk="1" latinLnBrk="0" hangingPunct="1">
        <a:spcBef>
          <a:spcPct val="20000"/>
        </a:spcBef>
        <a:buFont typeface="Arial"/>
        <a:buChar char="•"/>
        <a:defRPr sz="3840" kern="1200">
          <a:solidFill>
            <a:schemeClr val="tx1"/>
          </a:solidFill>
          <a:latin typeface="+mn-lt"/>
          <a:ea typeface="+mn-ea"/>
          <a:cs typeface="+mn-cs"/>
        </a:defRPr>
      </a:lvl1pPr>
      <a:lvl2pPr marL="891540" indent="-342900" algn="l" defTabSz="548640" rtl="0" eaLnBrk="1" latinLnBrk="0" hangingPunct="1">
        <a:spcBef>
          <a:spcPct val="20000"/>
        </a:spcBef>
        <a:buFont typeface="Arial"/>
        <a:buChar char="–"/>
        <a:defRPr sz="3360" kern="1200">
          <a:solidFill>
            <a:schemeClr val="tx1"/>
          </a:solidFill>
          <a:latin typeface="+mn-lt"/>
          <a:ea typeface="+mn-ea"/>
          <a:cs typeface="+mn-cs"/>
        </a:defRPr>
      </a:lvl2pPr>
      <a:lvl3pPr marL="1371600" indent="-274320" algn="l" defTabSz="548640" rtl="0" eaLnBrk="1" latinLnBrk="0" hangingPunct="1">
        <a:spcBef>
          <a:spcPct val="20000"/>
        </a:spcBef>
        <a:buFont typeface="Arial"/>
        <a:buChar char="•"/>
        <a:defRPr sz="2880" kern="1200">
          <a:solidFill>
            <a:schemeClr val="tx1"/>
          </a:solidFill>
          <a:latin typeface="+mn-lt"/>
          <a:ea typeface="+mn-ea"/>
          <a:cs typeface="+mn-cs"/>
        </a:defRPr>
      </a:lvl3pPr>
      <a:lvl4pPr marL="1920240" indent="-274320" algn="l" defTabSz="548640" rtl="0" eaLnBrk="1" latinLnBrk="0" hangingPunct="1">
        <a:spcBef>
          <a:spcPct val="20000"/>
        </a:spcBef>
        <a:buFont typeface="Arial"/>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Font typeface="Arial"/>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jpeg"/><Relationship Id="rId4" Type="http://schemas.openxmlformats.org/officeDocument/2006/relationships/hyperlink" Target="http://elearningindustry.com/extrinsic-motivation-in-online-trainin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5" Type="http://schemas.openxmlformats.org/officeDocument/2006/relationships/hyperlink" Target="http://mathematica.stackexchange.com/questions/86054/how-to-draw-a-protractor-in-mathematica/86073"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hyperlink" Target="https://www.pxfuel.com/en/search?q=webina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learningjournals.co.uk/what-makes-a-great-nursery-practitioner/"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learningjournals.co.uk/what-is-the-leuven-scale-and-how-to-use-it/"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654"/>
        </a:solidFill>
        <a:effectLst/>
      </p:bgPr>
    </p:bg>
    <p:spTree>
      <p:nvGrpSpPr>
        <p:cNvPr id="1" name=""/>
        <p:cNvGrpSpPr/>
        <p:nvPr/>
      </p:nvGrpSpPr>
      <p:grpSpPr>
        <a:xfrm>
          <a:off x="0" y="0"/>
          <a:ext cx="0" cy="0"/>
          <a:chOff x="0" y="0"/>
          <a:chExt cx="0" cy="0"/>
        </a:xfrm>
      </p:grpSpPr>
      <p:pic>
        <p:nvPicPr>
          <p:cNvPr id="8" name="Picture 7" descr="WEA_Logo_centred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507" y="5700122"/>
            <a:ext cx="1801072" cy="866316"/>
          </a:xfrm>
          <a:prstGeom prst="rect">
            <a:avLst/>
          </a:prstGeom>
        </p:spPr>
      </p:pic>
      <p:pic>
        <p:nvPicPr>
          <p:cNvPr id="7" name="Picture 6">
            <a:extLst>
              <a:ext uri="{FF2B5EF4-FFF2-40B4-BE49-F238E27FC236}">
                <a16:creationId xmlns:a16="http://schemas.microsoft.com/office/drawing/2014/main" id="{4EFB0DDB-5C6F-CD47-A0DA-E172B426D7EF}"/>
              </a:ext>
            </a:extLst>
          </p:cNvPr>
          <p:cNvPicPr>
            <a:picLocks noChangeAspect="1"/>
          </p:cNvPicPr>
          <p:nvPr/>
        </p:nvPicPr>
        <p:blipFill>
          <a:blip r:embed="rId4"/>
          <a:stretch>
            <a:fillRect/>
          </a:stretch>
        </p:blipFill>
        <p:spPr>
          <a:xfrm>
            <a:off x="992507" y="48178"/>
            <a:ext cx="9614225" cy="6809822"/>
          </a:xfrm>
          <a:prstGeom prst="rect">
            <a:avLst/>
          </a:prstGeom>
        </p:spPr>
      </p:pic>
    </p:spTree>
    <p:extLst>
      <p:ext uri="{BB962C8B-B14F-4D97-AF65-F5344CB8AC3E}">
        <p14:creationId xmlns:p14="http://schemas.microsoft.com/office/powerpoint/2010/main" val="302240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10</a:t>
            </a:fld>
            <a:endParaRPr lang="en-GB" sz="1080" b="1">
              <a:solidFill>
                <a:srgbClr val="FFFFFF"/>
              </a:solidFill>
              <a:latin typeface="Arial"/>
              <a:cs typeface="Arial"/>
            </a:endParaRPr>
          </a:p>
        </p:txBody>
      </p:sp>
      <p:sp>
        <p:nvSpPr>
          <p:cNvPr id="4" name="TextBox 3">
            <a:extLst>
              <a:ext uri="{FF2B5EF4-FFF2-40B4-BE49-F238E27FC236}">
                <a16:creationId xmlns:a16="http://schemas.microsoft.com/office/drawing/2014/main" id="{226C797B-769A-39B0-3747-6C8DBBFC2FF5}"/>
              </a:ext>
            </a:extLst>
          </p:cNvPr>
          <p:cNvSpPr txBox="1"/>
          <p:nvPr/>
        </p:nvSpPr>
        <p:spPr>
          <a:xfrm>
            <a:off x="5783152" y="1219748"/>
            <a:ext cx="5788480" cy="5386090"/>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GB" sz="2000">
                <a:latin typeface="Arial"/>
                <a:ea typeface="+mn-lt"/>
                <a:cs typeface="+mn-lt"/>
              </a:rPr>
              <a:t>Multiply uses real world examples to boost motivation</a:t>
            </a:r>
          </a:p>
          <a:p>
            <a:pPr marL="457200" indent="-457200">
              <a:buFont typeface="Arial" panose="020B0604020202020204" pitchFamily="34" charset="0"/>
              <a:buChar char="•"/>
            </a:pPr>
            <a:endParaRPr lang="en-GB" sz="2000">
              <a:latin typeface="Arial"/>
              <a:ea typeface="+mn-lt"/>
              <a:cs typeface="+mn-lt"/>
            </a:endParaRPr>
          </a:p>
          <a:p>
            <a:pPr marL="457200" indent="-457200">
              <a:buFont typeface="Arial" panose="020B0604020202020204" pitchFamily="34" charset="0"/>
              <a:buChar char="•"/>
            </a:pPr>
            <a:r>
              <a:rPr lang="en-GB" sz="2000">
                <a:latin typeface="Arial"/>
                <a:ea typeface="+mn-lt"/>
                <a:cs typeface="+mn-lt"/>
              </a:rPr>
              <a:t>One of the main challenges of designing an asynchronous eLearning course is creating a connection with your learners. They may feel isolated from the eLearning community, which hinders them from actively participating. This is why it’s important to integrate real world examples, that tie into the subject matter. </a:t>
            </a:r>
          </a:p>
          <a:p>
            <a:pPr marL="457200" indent="-457200">
              <a:buFont typeface="Arial" panose="020B0604020202020204" pitchFamily="34" charset="0"/>
              <a:buChar char="•"/>
            </a:pPr>
            <a:endParaRPr lang="en-GB" sz="2000">
              <a:latin typeface="Arial"/>
              <a:ea typeface="+mn-lt"/>
              <a:cs typeface="+mn-lt"/>
            </a:endParaRPr>
          </a:p>
          <a:p>
            <a:pPr marL="457200" indent="-457200">
              <a:buFont typeface="Arial" panose="020B0604020202020204" pitchFamily="34" charset="0"/>
              <a:buChar char="•"/>
            </a:pPr>
            <a:r>
              <a:rPr lang="en-GB" sz="2000">
                <a:latin typeface="Arial"/>
                <a:ea typeface="+mn-lt"/>
                <a:cs typeface="+mn-lt"/>
              </a:rPr>
              <a:t>Multiply shows how learners can use numeracy in their real lives, which specific skills they are developing, as well as how each particular piece of new knowledge is going to improve their lives.</a:t>
            </a:r>
            <a:r>
              <a:rPr lang="en-GB" sz="2000">
                <a:ea typeface="+mn-lt"/>
                <a:cs typeface="+mn-lt"/>
              </a:rPr>
              <a:t> </a:t>
            </a:r>
          </a:p>
          <a:p>
            <a:pPr marL="457200" indent="-457200">
              <a:buFont typeface="Arial" panose="020B0604020202020204" pitchFamily="34" charset="0"/>
              <a:buChar char="•"/>
            </a:pPr>
            <a:endParaRPr lang="en-GB" sz="2400">
              <a:ea typeface="+mn-lt"/>
              <a:cs typeface="+mn-lt"/>
            </a:endParaRPr>
          </a:p>
        </p:txBody>
      </p:sp>
      <p:pic>
        <p:nvPicPr>
          <p:cNvPr id="2" name="Picture 3">
            <a:hlinkClick r:id="" action="ppaction://media"/>
            <a:extLst>
              <a:ext uri="{FF2B5EF4-FFF2-40B4-BE49-F238E27FC236}">
                <a16:creationId xmlns:a16="http://schemas.microsoft.com/office/drawing/2014/main" id="{B984D6F2-34F3-443B-D9F5-A584D021735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462545" y="1219748"/>
            <a:ext cx="5320607" cy="4965899"/>
          </a:xfrm>
          <a:prstGeom prst="rect">
            <a:avLst/>
          </a:prstGeom>
        </p:spPr>
      </p:pic>
    </p:spTree>
    <p:extLst>
      <p:ext uri="{BB962C8B-B14F-4D97-AF65-F5344CB8AC3E}">
        <p14:creationId xmlns:p14="http://schemas.microsoft.com/office/powerpoint/2010/main" val="42247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11</a:t>
            </a:fld>
            <a:endParaRPr lang="en-GB" sz="1080" b="1">
              <a:solidFill>
                <a:srgbClr val="FFFFFF"/>
              </a:solidFill>
              <a:latin typeface="Arial"/>
              <a:cs typeface="Arial"/>
            </a:endParaRPr>
          </a:p>
        </p:txBody>
      </p:sp>
      <p:sp>
        <p:nvSpPr>
          <p:cNvPr id="4" name="TextBox 3">
            <a:extLst>
              <a:ext uri="{FF2B5EF4-FFF2-40B4-BE49-F238E27FC236}">
                <a16:creationId xmlns:a16="http://schemas.microsoft.com/office/drawing/2014/main" id="{226C797B-769A-39B0-3747-6C8DBBFC2FF5}"/>
              </a:ext>
            </a:extLst>
          </p:cNvPr>
          <p:cNvSpPr txBox="1"/>
          <p:nvPr/>
        </p:nvSpPr>
        <p:spPr>
          <a:xfrm>
            <a:off x="5783152" y="1219748"/>
            <a:ext cx="5788480" cy="4462760"/>
          </a:xfrm>
          <a:prstGeom prst="rect">
            <a:avLst/>
          </a:prstGeom>
          <a:noFill/>
        </p:spPr>
        <p:txBody>
          <a:bodyPr wrap="square" lIns="91440" tIns="45720" rIns="91440" bIns="45720" anchor="t">
            <a:spAutoFit/>
          </a:bodyPr>
          <a:lstStyle/>
          <a:p>
            <a:endParaRPr lang="en-GB" sz="2000">
              <a:latin typeface="Arial"/>
              <a:ea typeface="+mn-lt"/>
              <a:cs typeface="+mn-lt"/>
            </a:endParaRPr>
          </a:p>
          <a:p>
            <a:endParaRPr lang="en-GB" sz="2000">
              <a:latin typeface="Arial"/>
              <a:ea typeface="+mn-lt"/>
              <a:cs typeface="+mn-lt"/>
            </a:endParaRPr>
          </a:p>
          <a:p>
            <a:pPr marL="342900" indent="-342900">
              <a:buFont typeface="Arial" panose="020B0604020202020204" pitchFamily="34" charset="0"/>
              <a:buChar char="•"/>
            </a:pPr>
            <a:r>
              <a:rPr lang="en-GB" sz="2000">
                <a:latin typeface="Arial"/>
                <a:ea typeface="+mn-lt"/>
                <a:cs typeface="+mn-lt"/>
              </a:rPr>
              <a:t>While external rewards may be a great motivator, it’s the intrinsic motivation that truly counts. Typically, learners who are intrinsically motivated fare better in self-guided eLearning courses than those who rely on </a:t>
            </a:r>
            <a:r>
              <a:rPr lang="en-US" sz="2000">
                <a:solidFill>
                  <a:srgbClr val="000000"/>
                </a:solidFill>
                <a:latin typeface="Arial"/>
                <a:cs typeface="Arial"/>
                <a:hlinkClick r:id="rId4" tooltip="http://elearningindustry.com/extrinsic-motivation-in-online-training"/>
              </a:rPr>
              <a:t>extrinsic motivation</a:t>
            </a:r>
            <a:r>
              <a:rPr lang="en-US" sz="2000">
                <a:solidFill>
                  <a:srgbClr val="000000"/>
                </a:solidFill>
                <a:latin typeface="Arial"/>
                <a:cs typeface="Arial"/>
              </a:rPr>
              <a:t>. </a:t>
            </a:r>
            <a:r>
              <a:rPr lang="en-GB" sz="2000">
                <a:latin typeface="Arial"/>
                <a:ea typeface="+mn-lt"/>
                <a:cs typeface="+mn-lt"/>
              </a:rPr>
              <a:t>. </a:t>
            </a:r>
          </a:p>
          <a:p>
            <a:endParaRPr lang="en-GB" sz="2000">
              <a:latin typeface="Arial"/>
              <a:ea typeface="+mn-lt"/>
              <a:cs typeface="+mn-lt"/>
            </a:endParaRPr>
          </a:p>
          <a:p>
            <a:pPr marL="342900" indent="-342900">
              <a:buFont typeface="Arial" panose="020B0604020202020204" pitchFamily="34" charset="0"/>
              <a:buChar char="•"/>
            </a:pPr>
            <a:r>
              <a:rPr lang="en-GB" sz="2000">
                <a:latin typeface="Arial"/>
                <a:ea typeface="+mn-lt"/>
                <a:cs typeface="+mn-lt"/>
              </a:rPr>
              <a:t>The Multiply themes were guided by the most popular topics searched for at the moment and aims to tap into what learners feel is most important in their lives today.</a:t>
            </a:r>
          </a:p>
          <a:p>
            <a:pPr marL="457200" indent="-457200">
              <a:buFont typeface="Arial" panose="020B0604020202020204" pitchFamily="34" charset="0"/>
              <a:buChar char="•"/>
            </a:pPr>
            <a:endParaRPr lang="en-GB" sz="2400">
              <a:ea typeface="+mn-lt"/>
              <a:cs typeface="+mn-lt"/>
            </a:endParaRPr>
          </a:p>
        </p:txBody>
      </p:sp>
      <p:pic>
        <p:nvPicPr>
          <p:cNvPr id="3" name="Picture 3">
            <a:hlinkClick r:id="" action="ppaction://media"/>
            <a:extLst>
              <a:ext uri="{FF2B5EF4-FFF2-40B4-BE49-F238E27FC236}">
                <a16:creationId xmlns:a16="http://schemas.microsoft.com/office/drawing/2014/main" id="{528F1B99-A2F9-8AE5-F761-BC95502E447D}"/>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308981" y="627530"/>
            <a:ext cx="3388525" cy="5421640"/>
          </a:xfrm>
          <a:prstGeom prst="rect">
            <a:avLst/>
          </a:prstGeom>
        </p:spPr>
      </p:pic>
      <p:sp>
        <p:nvSpPr>
          <p:cNvPr id="2" name="TextBox 1">
            <a:extLst>
              <a:ext uri="{FF2B5EF4-FFF2-40B4-BE49-F238E27FC236}">
                <a16:creationId xmlns:a16="http://schemas.microsoft.com/office/drawing/2014/main" id="{40B37735-1FC3-9E55-6420-B40765E1D7C1}"/>
              </a:ext>
            </a:extLst>
          </p:cNvPr>
          <p:cNvSpPr txBox="1"/>
          <p:nvPr/>
        </p:nvSpPr>
        <p:spPr>
          <a:xfrm>
            <a:off x="661220" y="440913"/>
            <a:ext cx="543478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009654"/>
                </a:solidFill>
                <a:latin typeface="Arial"/>
                <a:cs typeface="Arial"/>
              </a:rPr>
              <a:t>Intrinsic motivation</a:t>
            </a:r>
          </a:p>
        </p:txBody>
      </p:sp>
    </p:spTree>
    <p:extLst>
      <p:ext uri="{BB962C8B-B14F-4D97-AF65-F5344CB8AC3E}">
        <p14:creationId xmlns:p14="http://schemas.microsoft.com/office/powerpoint/2010/main" val="91852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12</a:t>
            </a:fld>
            <a:endParaRPr lang="en-GB" sz="1080" b="1">
              <a:solidFill>
                <a:srgbClr val="FFFFFF"/>
              </a:solidFill>
              <a:latin typeface="Arial"/>
              <a:cs typeface="Arial"/>
            </a:endParaRPr>
          </a:p>
        </p:txBody>
      </p:sp>
      <p:pic>
        <p:nvPicPr>
          <p:cNvPr id="2" name="object 2">
            <a:extLst>
              <a:ext uri="{FF2B5EF4-FFF2-40B4-BE49-F238E27FC236}">
                <a16:creationId xmlns:a16="http://schemas.microsoft.com/office/drawing/2014/main" id="{06ED8655-8C2F-AC0F-AC5C-CB3C87B6C284}"/>
              </a:ext>
            </a:extLst>
          </p:cNvPr>
          <p:cNvPicPr/>
          <p:nvPr/>
        </p:nvPicPr>
        <p:blipFill>
          <a:blip r:embed="rId2" cstate="print"/>
          <a:stretch>
            <a:fillRect/>
          </a:stretch>
        </p:blipFill>
        <p:spPr>
          <a:xfrm>
            <a:off x="246888" y="1806445"/>
            <a:ext cx="6906654" cy="4038150"/>
          </a:xfrm>
          <a:prstGeom prst="rect">
            <a:avLst/>
          </a:prstGeom>
        </p:spPr>
      </p:pic>
      <p:sp>
        <p:nvSpPr>
          <p:cNvPr id="5" name="TextBox 4">
            <a:extLst>
              <a:ext uri="{FF2B5EF4-FFF2-40B4-BE49-F238E27FC236}">
                <a16:creationId xmlns:a16="http://schemas.microsoft.com/office/drawing/2014/main" id="{3F21CE83-0395-D998-0B1C-D360D60CD90D}"/>
              </a:ext>
            </a:extLst>
          </p:cNvPr>
          <p:cNvSpPr txBox="1"/>
          <p:nvPr/>
        </p:nvSpPr>
        <p:spPr>
          <a:xfrm>
            <a:off x="246888" y="510977"/>
            <a:ext cx="9093323" cy="584775"/>
          </a:xfrm>
          <a:prstGeom prst="rect">
            <a:avLst/>
          </a:prstGeom>
          <a:noFill/>
        </p:spPr>
        <p:txBody>
          <a:bodyPr wrap="none" lIns="91440" tIns="45720" rIns="91440" bIns="45720" rtlCol="0" anchor="t">
            <a:spAutoFit/>
          </a:bodyPr>
          <a:lstStyle/>
          <a:p>
            <a:r>
              <a:rPr lang="en-GB" sz="3200" b="1">
                <a:solidFill>
                  <a:srgbClr val="009654"/>
                </a:solidFill>
                <a:latin typeface="Arial"/>
                <a:cs typeface="Arial"/>
              </a:rPr>
              <a:t>Effective assessment and evidence of impact</a:t>
            </a:r>
          </a:p>
        </p:txBody>
      </p:sp>
      <p:sp>
        <p:nvSpPr>
          <p:cNvPr id="7" name="TextBox 6">
            <a:extLst>
              <a:ext uri="{FF2B5EF4-FFF2-40B4-BE49-F238E27FC236}">
                <a16:creationId xmlns:a16="http://schemas.microsoft.com/office/drawing/2014/main" id="{70DD2268-ADD5-7B03-73B8-ADD57ADBE952}"/>
              </a:ext>
            </a:extLst>
          </p:cNvPr>
          <p:cNvSpPr txBox="1"/>
          <p:nvPr/>
        </p:nvSpPr>
        <p:spPr>
          <a:xfrm>
            <a:off x="6886575" y="1424863"/>
            <a:ext cx="4944069" cy="4801314"/>
          </a:xfrm>
          <a:prstGeom prst="rect">
            <a:avLst/>
          </a:prstGeom>
          <a:noFill/>
        </p:spPr>
        <p:txBody>
          <a:bodyPr wrap="square" lIns="91440" tIns="45720" rIns="91440" bIns="45720" anchor="t">
            <a:spAutoFit/>
          </a:bodyPr>
          <a:lstStyle/>
          <a:p>
            <a:r>
              <a:rPr lang="en-GB" b="1">
                <a:latin typeface="Open Sans"/>
                <a:ea typeface="Open Sans"/>
                <a:cs typeface="Open Sans"/>
              </a:rPr>
              <a:t>Assessment</a:t>
            </a:r>
          </a:p>
          <a:p>
            <a:endParaRPr lang="en-GB">
              <a:latin typeface="Open Sans"/>
              <a:ea typeface="Open Sans"/>
              <a:cs typeface="Open Sans"/>
            </a:endParaRPr>
          </a:p>
          <a:p>
            <a:pPr marL="285750" indent="-285750">
              <a:buFont typeface="Arial" panose="020B0604020202020204" pitchFamily="34" charset="0"/>
              <a:buChar char="•"/>
            </a:pPr>
            <a:r>
              <a:rPr lang="en-GB">
                <a:latin typeface="Open Sans"/>
                <a:ea typeface="Open Sans"/>
                <a:cs typeface="Open Sans"/>
              </a:rPr>
              <a:t>No learning experience is complete without an effective assessment strategy, and this is doubly important for  asynchronous e-Learning courses.</a:t>
            </a:r>
          </a:p>
          <a:p>
            <a:pPr marL="285750" indent="-285750">
              <a:buFont typeface="Arial" panose="020B0604020202020204" pitchFamily="34" charset="0"/>
              <a:buChar char="•"/>
            </a:pPr>
            <a:endParaRPr lang="en-GB">
              <a:latin typeface="Open Sans"/>
              <a:ea typeface="Open Sans"/>
              <a:cs typeface="Open Sans"/>
            </a:endParaRPr>
          </a:p>
          <a:p>
            <a:pPr marL="285750" indent="-285750">
              <a:buFont typeface="Arial" panose="020B0604020202020204" pitchFamily="34" charset="0"/>
              <a:buChar char="•"/>
            </a:pPr>
            <a:r>
              <a:rPr lang="en-GB">
                <a:latin typeface="Open Sans"/>
                <a:ea typeface="Open Sans"/>
                <a:cs typeface="Open Sans"/>
              </a:rPr>
              <a:t>Multiply integrates quizzes and activities to test learners’ knowledge and check their progress without it feeling like a test or examination.</a:t>
            </a:r>
          </a:p>
          <a:p>
            <a:pPr marL="285750" indent="-285750">
              <a:buFont typeface="Arial" panose="020B0604020202020204" pitchFamily="34" charset="0"/>
              <a:buChar char="•"/>
            </a:pPr>
            <a:endParaRPr lang="en-GB">
              <a:latin typeface="Open Sans"/>
              <a:ea typeface="Open Sans"/>
              <a:cs typeface="Open Sans"/>
            </a:endParaRPr>
          </a:p>
          <a:p>
            <a:pPr marL="285750" indent="-285750">
              <a:buFont typeface="Arial" panose="020B0604020202020204" pitchFamily="34" charset="0"/>
              <a:buChar char="•"/>
            </a:pPr>
            <a:r>
              <a:rPr lang="en-GB">
                <a:latin typeface="Open Sans"/>
                <a:ea typeface="Open Sans"/>
                <a:cs typeface="Open Sans"/>
              </a:rPr>
              <a:t>Doing so also gives learners the chance to gauge their progress, so that they can improve upon their weaknesses along with building confidence in attempting to answer questions without a fear of failing.</a:t>
            </a:r>
          </a:p>
        </p:txBody>
      </p:sp>
    </p:spTree>
    <p:extLst>
      <p:ext uri="{BB962C8B-B14F-4D97-AF65-F5344CB8AC3E}">
        <p14:creationId xmlns:p14="http://schemas.microsoft.com/office/powerpoint/2010/main" val="2161057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13</a:t>
            </a:fld>
            <a:endParaRPr lang="en-GB" sz="1080" b="1">
              <a:solidFill>
                <a:srgbClr val="FFFFFF"/>
              </a:solidFill>
              <a:latin typeface="Arial"/>
              <a:cs typeface="Arial"/>
            </a:endParaRPr>
          </a:p>
        </p:txBody>
      </p:sp>
      <p:sp>
        <p:nvSpPr>
          <p:cNvPr id="5" name="TextBox 4">
            <a:extLst>
              <a:ext uri="{FF2B5EF4-FFF2-40B4-BE49-F238E27FC236}">
                <a16:creationId xmlns:a16="http://schemas.microsoft.com/office/drawing/2014/main" id="{3F21CE83-0395-D998-0B1C-D360D60CD90D}"/>
              </a:ext>
            </a:extLst>
          </p:cNvPr>
          <p:cNvSpPr txBox="1"/>
          <p:nvPr/>
        </p:nvSpPr>
        <p:spPr>
          <a:xfrm>
            <a:off x="394806" y="541156"/>
            <a:ext cx="8924238" cy="584775"/>
          </a:xfrm>
          <a:prstGeom prst="rect">
            <a:avLst/>
          </a:prstGeom>
          <a:noFill/>
        </p:spPr>
        <p:txBody>
          <a:bodyPr wrap="none" lIns="91440" tIns="45720" rIns="91440" bIns="45720" rtlCol="0" anchor="t">
            <a:spAutoFit/>
          </a:bodyPr>
          <a:lstStyle/>
          <a:p>
            <a:r>
              <a:rPr lang="en-GB" sz="3200" b="1">
                <a:solidFill>
                  <a:srgbClr val="009654"/>
                </a:solidFill>
                <a:latin typeface="Arial"/>
                <a:cs typeface="Arial"/>
              </a:rPr>
              <a:t>Flexible and accessible delivery and support</a:t>
            </a:r>
          </a:p>
        </p:txBody>
      </p:sp>
      <p:sp>
        <p:nvSpPr>
          <p:cNvPr id="7" name="TextBox 6">
            <a:extLst>
              <a:ext uri="{FF2B5EF4-FFF2-40B4-BE49-F238E27FC236}">
                <a16:creationId xmlns:a16="http://schemas.microsoft.com/office/drawing/2014/main" id="{70DD2268-ADD5-7B03-73B8-ADD57ADBE952}"/>
              </a:ext>
            </a:extLst>
          </p:cNvPr>
          <p:cNvSpPr txBox="1"/>
          <p:nvPr/>
        </p:nvSpPr>
        <p:spPr>
          <a:xfrm>
            <a:off x="6096000" y="1761751"/>
            <a:ext cx="5238750" cy="3970318"/>
          </a:xfrm>
          <a:prstGeom prst="rect">
            <a:avLst/>
          </a:prstGeom>
          <a:noFill/>
        </p:spPr>
        <p:txBody>
          <a:bodyPr wrap="square" lIns="91440" tIns="45720" rIns="91440" bIns="45720" anchor="t">
            <a:spAutoFit/>
          </a:bodyPr>
          <a:lstStyle/>
          <a:p>
            <a:r>
              <a:rPr lang="en-GB" b="1">
                <a:latin typeface="Arial"/>
                <a:cs typeface="Arial"/>
              </a:rPr>
              <a:t>Give them a helping virtual hand</a:t>
            </a:r>
          </a:p>
          <a:p>
            <a:endParaRPr lang="en-GB" b="1">
              <a:latin typeface="Arial"/>
              <a:cs typeface="Arial"/>
            </a:endParaRPr>
          </a:p>
          <a:p>
            <a:pPr marL="285750" indent="-285750">
              <a:buFont typeface="Arial" panose="020B0604020202020204" pitchFamily="34" charset="0"/>
              <a:buChar char="•"/>
            </a:pPr>
            <a:r>
              <a:rPr lang="en-GB">
                <a:latin typeface="Arial"/>
                <a:cs typeface="Arial"/>
              </a:rPr>
              <a:t>Even learners who are working autonomously need support.</a:t>
            </a:r>
          </a:p>
          <a:p>
            <a:endParaRPr lang="en-GB">
              <a:latin typeface="Arial"/>
              <a:cs typeface="Arial"/>
            </a:endParaRPr>
          </a:p>
          <a:p>
            <a:pPr marL="285750" indent="-285750">
              <a:buFont typeface="Arial" panose="020B0604020202020204" pitchFamily="34" charset="0"/>
              <a:buChar char="•"/>
            </a:pPr>
            <a:r>
              <a:rPr lang="en-GB">
                <a:latin typeface="Arial"/>
                <a:cs typeface="Arial"/>
              </a:rPr>
              <a:t>They may encounter technical problems that prevent them from progressing in the eLearning course, or they may need help, to understand a more complex idea or concept.</a:t>
            </a:r>
          </a:p>
          <a:p>
            <a:endParaRPr lang="en-GB">
              <a:latin typeface="Arial"/>
              <a:cs typeface="Arial"/>
            </a:endParaRPr>
          </a:p>
          <a:p>
            <a:pPr marL="285750" indent="-285750">
              <a:buFont typeface="Arial" panose="020B0604020202020204" pitchFamily="34" charset="0"/>
              <a:buChar char="•"/>
            </a:pPr>
            <a:r>
              <a:rPr lang="en-GB">
                <a:latin typeface="Arial"/>
                <a:cs typeface="Arial"/>
              </a:rPr>
              <a:t>Whatever the case may be,  numeracy coaches provide access to reliable support via messaging, drop-ins and one-to-one online help via Teams or Zoom if required.</a:t>
            </a:r>
            <a:endParaRPr lang="en-GB">
              <a:latin typeface="Arial"/>
              <a:ea typeface="Calibri"/>
              <a:cs typeface="Arial"/>
            </a:endParaRPr>
          </a:p>
        </p:txBody>
      </p:sp>
      <p:pic>
        <p:nvPicPr>
          <p:cNvPr id="3" name="Picture 2" descr="Woman using laptop at outdoor café">
            <a:extLst>
              <a:ext uri="{FF2B5EF4-FFF2-40B4-BE49-F238E27FC236}">
                <a16:creationId xmlns:a16="http://schemas.microsoft.com/office/drawing/2014/main" id="{9C41891B-2243-EC3A-DD7E-E15AD81D6C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75" y="2152650"/>
            <a:ext cx="3829050" cy="2552700"/>
          </a:xfrm>
          <a:prstGeom prst="rect">
            <a:avLst/>
          </a:prstGeom>
        </p:spPr>
      </p:pic>
      <p:pic>
        <p:nvPicPr>
          <p:cNvPr id="4" name="Picture 3">
            <a:extLst>
              <a:ext uri="{FF2B5EF4-FFF2-40B4-BE49-F238E27FC236}">
                <a16:creationId xmlns:a16="http://schemas.microsoft.com/office/drawing/2014/main" id="{652E3C3E-6466-ADE7-2B5E-2F2768C3D374}"/>
              </a:ext>
            </a:extLst>
          </p:cNvPr>
          <p:cNvPicPr>
            <a:picLocks noChangeAspect="1"/>
          </p:cNvPicPr>
          <p:nvPr/>
        </p:nvPicPr>
        <p:blipFill>
          <a:blip r:embed="rId3"/>
          <a:stretch>
            <a:fillRect/>
          </a:stretch>
        </p:blipFill>
        <p:spPr>
          <a:xfrm>
            <a:off x="740712" y="2148729"/>
            <a:ext cx="3840813" cy="2560542"/>
          </a:xfrm>
          <a:prstGeom prst="rect">
            <a:avLst/>
          </a:prstGeom>
        </p:spPr>
      </p:pic>
    </p:spTree>
    <p:extLst>
      <p:ext uri="{BB962C8B-B14F-4D97-AF65-F5344CB8AC3E}">
        <p14:creationId xmlns:p14="http://schemas.microsoft.com/office/powerpoint/2010/main" val="4119945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14</a:t>
            </a:fld>
            <a:endParaRPr lang="en-GB" sz="1080" b="1">
              <a:solidFill>
                <a:srgbClr val="FFFFFF"/>
              </a:solidFill>
              <a:latin typeface="Arial"/>
              <a:cs typeface="Arial"/>
            </a:endParaRPr>
          </a:p>
        </p:txBody>
      </p:sp>
      <p:sp>
        <p:nvSpPr>
          <p:cNvPr id="7" name="TextBox 6">
            <a:extLst>
              <a:ext uri="{FF2B5EF4-FFF2-40B4-BE49-F238E27FC236}">
                <a16:creationId xmlns:a16="http://schemas.microsoft.com/office/drawing/2014/main" id="{70DD2268-ADD5-7B03-73B8-ADD57ADBE952}"/>
              </a:ext>
            </a:extLst>
          </p:cNvPr>
          <p:cNvSpPr txBox="1"/>
          <p:nvPr/>
        </p:nvSpPr>
        <p:spPr>
          <a:xfrm>
            <a:off x="6096000" y="1676738"/>
            <a:ext cx="4414266" cy="4247317"/>
          </a:xfrm>
          <a:prstGeom prst="rect">
            <a:avLst/>
          </a:prstGeom>
          <a:noFill/>
        </p:spPr>
        <p:txBody>
          <a:bodyPr wrap="square" lIns="91440" tIns="45720" rIns="91440" bIns="45720" anchor="t">
            <a:spAutoFit/>
          </a:bodyPr>
          <a:lstStyle/>
          <a:p>
            <a:br>
              <a:rPr lang="en-GB" b="1">
                <a:latin typeface="Arial"/>
              </a:rPr>
            </a:br>
            <a:endParaRPr lang="en-GB" b="1">
              <a:latin typeface="Arial"/>
              <a:cs typeface="Arial"/>
            </a:endParaRPr>
          </a:p>
          <a:p>
            <a:pPr marL="285750" indent="-285750">
              <a:buFont typeface="Arial" panose="020B0604020202020204" pitchFamily="34" charset="0"/>
              <a:buChar char="•"/>
            </a:pPr>
            <a:r>
              <a:rPr lang="en-GB">
                <a:latin typeface="Arial"/>
                <a:cs typeface="Arial"/>
              </a:rPr>
              <a:t>Chances are learners aren’t going to be willing or able to sit through an hour-long eLearning session. This is why Multiply is broken  down  into  smaller  bite-size modules and individual pages that are easily  digestible  and  can  be  completed when convenient.</a:t>
            </a:r>
          </a:p>
          <a:p>
            <a:endParaRPr lang="en-GB">
              <a:latin typeface="Arial"/>
              <a:cs typeface="Arial"/>
            </a:endParaRPr>
          </a:p>
          <a:p>
            <a:pPr marL="285750" indent="-285750">
              <a:buFont typeface="Arial" panose="020B0604020202020204" pitchFamily="34" charset="0"/>
              <a:buChar char="•"/>
            </a:pPr>
            <a:r>
              <a:rPr lang="en-GB">
                <a:latin typeface="Arial"/>
                <a:cs typeface="Arial"/>
              </a:rPr>
              <a:t>Many learners need to complete courses around work and family commitments</a:t>
            </a:r>
          </a:p>
          <a:p>
            <a:pPr marL="285750" indent="-285750">
              <a:buFont typeface="Arial" panose="020B0604020202020204" pitchFamily="34" charset="0"/>
              <a:buChar char="•"/>
            </a:pPr>
            <a:endParaRPr lang="en-GB"/>
          </a:p>
        </p:txBody>
      </p:sp>
      <p:pic>
        <p:nvPicPr>
          <p:cNvPr id="4" name="Picture 3" descr="Woman working while holding baby">
            <a:extLst>
              <a:ext uri="{FF2B5EF4-FFF2-40B4-BE49-F238E27FC236}">
                <a16:creationId xmlns:a16="http://schemas.microsoft.com/office/drawing/2014/main" id="{EFE67296-3717-7650-8BEF-8C9996A5F0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564" y="1918985"/>
            <a:ext cx="4813241" cy="3208827"/>
          </a:xfrm>
          <a:prstGeom prst="rect">
            <a:avLst/>
          </a:prstGeom>
        </p:spPr>
      </p:pic>
      <p:sp>
        <p:nvSpPr>
          <p:cNvPr id="2" name="TextBox 1">
            <a:extLst>
              <a:ext uri="{FF2B5EF4-FFF2-40B4-BE49-F238E27FC236}">
                <a16:creationId xmlns:a16="http://schemas.microsoft.com/office/drawing/2014/main" id="{A28DF522-AB9D-BD03-D9FD-D51035ADD44D}"/>
              </a:ext>
            </a:extLst>
          </p:cNvPr>
          <p:cNvSpPr txBox="1"/>
          <p:nvPr/>
        </p:nvSpPr>
        <p:spPr>
          <a:xfrm>
            <a:off x="619433" y="263013"/>
            <a:ext cx="66515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009654"/>
                </a:solidFill>
                <a:latin typeface="Arial"/>
                <a:cs typeface="Arial"/>
              </a:rPr>
              <a:t>Convenience</a:t>
            </a:r>
          </a:p>
        </p:txBody>
      </p:sp>
    </p:spTree>
    <p:extLst>
      <p:ext uri="{BB962C8B-B14F-4D97-AF65-F5344CB8AC3E}">
        <p14:creationId xmlns:p14="http://schemas.microsoft.com/office/powerpoint/2010/main" val="3801739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15</a:t>
            </a:fld>
            <a:endParaRPr lang="en-GB" sz="1080" b="1">
              <a:solidFill>
                <a:srgbClr val="FFFFFF"/>
              </a:solidFill>
              <a:latin typeface="Arial"/>
              <a:cs typeface="Arial"/>
            </a:endParaRPr>
          </a:p>
        </p:txBody>
      </p:sp>
      <p:sp>
        <p:nvSpPr>
          <p:cNvPr id="7" name="TextBox 6">
            <a:extLst>
              <a:ext uri="{FF2B5EF4-FFF2-40B4-BE49-F238E27FC236}">
                <a16:creationId xmlns:a16="http://schemas.microsoft.com/office/drawing/2014/main" id="{70DD2268-ADD5-7B03-73B8-ADD57ADBE952}"/>
              </a:ext>
            </a:extLst>
          </p:cNvPr>
          <p:cNvSpPr txBox="1"/>
          <p:nvPr/>
        </p:nvSpPr>
        <p:spPr>
          <a:xfrm>
            <a:off x="519951" y="948690"/>
            <a:ext cx="11196920" cy="6032421"/>
          </a:xfrm>
          <a:prstGeom prst="rect">
            <a:avLst/>
          </a:prstGeom>
          <a:noFill/>
        </p:spPr>
        <p:txBody>
          <a:bodyPr wrap="square" lIns="91440" tIns="45720" rIns="91440" bIns="45720" anchor="t">
            <a:spAutoFit/>
          </a:bodyPr>
          <a:lstStyle/>
          <a:p>
            <a:endParaRPr lang="en-GB" sz="2400" b="1">
              <a:latin typeface="Arial"/>
              <a:cs typeface="Arial"/>
            </a:endParaRPr>
          </a:p>
          <a:p>
            <a:endParaRPr lang="en-GB" sz="2400" b="1">
              <a:latin typeface="Arial"/>
              <a:cs typeface="Arial"/>
            </a:endParaRPr>
          </a:p>
          <a:p>
            <a:pPr marL="285750" indent="-285750">
              <a:buFont typeface="Arial" panose="020B0604020202020204" pitchFamily="34" charset="0"/>
              <a:buChar char="•"/>
            </a:pPr>
            <a:r>
              <a:rPr lang="en-GB" sz="2400">
                <a:latin typeface="Arial"/>
                <a:cs typeface="Arial"/>
              </a:rPr>
              <a:t>Cross-curricular  learning  is  a  way  to  combine different subjects to  deliver  a curriculum that learners find engaging and enjoyable.</a:t>
            </a:r>
          </a:p>
          <a:p>
            <a:endParaRPr lang="en-GB" sz="2400">
              <a:latin typeface="Arial"/>
              <a:cs typeface="Arial"/>
            </a:endParaRPr>
          </a:p>
          <a:p>
            <a:pPr marL="285750" indent="-285750">
              <a:buFont typeface="Arial" panose="020B0604020202020204" pitchFamily="34" charset="0"/>
              <a:buChar char="•"/>
            </a:pPr>
            <a:r>
              <a:rPr lang="en-GB" sz="2400">
                <a:latin typeface="Arial"/>
                <a:cs typeface="Arial"/>
              </a:rPr>
              <a:t>It offers a way for learners to develop their knowledge, skills and understanding and become motivated to learn through a series of interconnected topics. For tutors, cross-curricular learning presents the opportunity to combine learning aims from different courses into one.</a:t>
            </a:r>
          </a:p>
          <a:p>
            <a:endParaRPr lang="en-GB" sz="2400">
              <a:latin typeface="Arial"/>
              <a:cs typeface="Arial"/>
            </a:endParaRPr>
          </a:p>
          <a:p>
            <a:pPr marL="285750" indent="-285750">
              <a:buFont typeface="Arial" panose="020B0604020202020204" pitchFamily="34" charset="0"/>
              <a:buChar char="•"/>
            </a:pPr>
            <a:r>
              <a:rPr lang="en-GB" sz="2400">
                <a:latin typeface="Arial"/>
                <a:cs typeface="Arial"/>
              </a:rPr>
              <a:t>Planning for and implementing cross-curricular instruction may seem like a daunting task. The Multiply online course does this in relation to the badge themes but has been designed with materials to support tutors who wish to embed numeracy within their existing courses or allow learners to study the online modules alongside another course.</a:t>
            </a:r>
          </a:p>
          <a:p>
            <a:pPr marL="285750" indent="-285750">
              <a:buFont typeface="Arial" panose="020B0604020202020204" pitchFamily="34" charset="0"/>
              <a:buChar char="•"/>
            </a:pPr>
            <a:endParaRPr lang="en-GB"/>
          </a:p>
        </p:txBody>
      </p:sp>
      <p:sp>
        <p:nvSpPr>
          <p:cNvPr id="2" name="TextBox 1">
            <a:extLst>
              <a:ext uri="{FF2B5EF4-FFF2-40B4-BE49-F238E27FC236}">
                <a16:creationId xmlns:a16="http://schemas.microsoft.com/office/drawing/2014/main" id="{72F2B86B-E087-F33F-544E-41A15A625D66}"/>
              </a:ext>
            </a:extLst>
          </p:cNvPr>
          <p:cNvSpPr txBox="1"/>
          <p:nvPr/>
        </p:nvSpPr>
        <p:spPr>
          <a:xfrm>
            <a:off x="521110" y="299884"/>
            <a:ext cx="700794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009654"/>
                </a:solidFill>
                <a:latin typeface="Arial"/>
              </a:rPr>
              <a:t>Cross-curricular learning</a:t>
            </a:r>
            <a:endParaRPr lang="en-GB" sz="3200" b="1">
              <a:solidFill>
                <a:srgbClr val="009654"/>
              </a:solidFill>
              <a:latin typeface="Arial"/>
              <a:cs typeface="Arial"/>
            </a:endParaRPr>
          </a:p>
        </p:txBody>
      </p:sp>
    </p:spTree>
    <p:extLst>
      <p:ext uri="{BB962C8B-B14F-4D97-AF65-F5344CB8AC3E}">
        <p14:creationId xmlns:p14="http://schemas.microsoft.com/office/powerpoint/2010/main" val="3454394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16</a:t>
            </a:fld>
            <a:endParaRPr lang="en-GB" sz="1080" b="1">
              <a:solidFill>
                <a:srgbClr val="FFFFFF"/>
              </a:solidFill>
              <a:latin typeface="Arial"/>
              <a:cs typeface="Arial"/>
            </a:endParaRPr>
          </a:p>
        </p:txBody>
      </p:sp>
      <p:sp>
        <p:nvSpPr>
          <p:cNvPr id="7" name="TextBox 6">
            <a:extLst>
              <a:ext uri="{FF2B5EF4-FFF2-40B4-BE49-F238E27FC236}">
                <a16:creationId xmlns:a16="http://schemas.microsoft.com/office/drawing/2014/main" id="{70DD2268-ADD5-7B03-73B8-ADD57ADBE952}"/>
              </a:ext>
            </a:extLst>
          </p:cNvPr>
          <p:cNvSpPr txBox="1"/>
          <p:nvPr/>
        </p:nvSpPr>
        <p:spPr>
          <a:xfrm>
            <a:off x="744071" y="1676738"/>
            <a:ext cx="10569388" cy="4801314"/>
          </a:xfrm>
          <a:prstGeom prst="rect">
            <a:avLst/>
          </a:prstGeom>
          <a:noFill/>
        </p:spPr>
        <p:txBody>
          <a:bodyPr wrap="square" lIns="91440" tIns="45720" rIns="91440" bIns="45720" anchor="t">
            <a:spAutoFit/>
          </a:bodyPr>
          <a:lstStyle/>
          <a:p>
            <a:r>
              <a:rPr lang="en-GB" b="1">
                <a:latin typeface="Arial"/>
                <a:cs typeface="Arial"/>
              </a:rPr>
              <a:t>Underpinning Principles</a:t>
            </a:r>
            <a:br>
              <a:rPr lang="en-GB" b="1">
                <a:latin typeface="Arial"/>
              </a:rPr>
            </a:br>
            <a:endParaRPr lang="en-GB" b="1">
              <a:latin typeface="Arial"/>
              <a:cs typeface="Arial"/>
            </a:endParaRPr>
          </a:p>
          <a:p>
            <a:pPr marL="285750" indent="-285750">
              <a:buFont typeface="Arial" panose="020B0604020202020204" pitchFamily="34" charset="0"/>
              <a:buChar char="•"/>
            </a:pPr>
            <a:r>
              <a:rPr lang="en-GB">
                <a:latin typeface="Arial"/>
                <a:cs typeface="Arial"/>
              </a:rPr>
              <a:t>Mathematics teaching for mastery assumes everyone can learn and enjoy mathematics. Multiply has been designed to reach as many people as possible from Entry 1 to Level 2.</a:t>
            </a:r>
          </a:p>
          <a:p>
            <a:endParaRPr lang="en-GB">
              <a:latin typeface="Arial"/>
              <a:cs typeface="Arial"/>
            </a:endParaRPr>
          </a:p>
          <a:p>
            <a:pPr marL="285750" indent="-285750">
              <a:buFont typeface="Arial" panose="020B0604020202020204" pitchFamily="34" charset="0"/>
              <a:buChar char="•"/>
            </a:pPr>
            <a:r>
              <a:rPr lang="en-GB">
                <a:latin typeface="Arial"/>
                <a:cs typeface="Arial"/>
              </a:rPr>
              <a:t>Curriculum design ensures a coherent and detailed sequence of essential content to support sustained progression over time.</a:t>
            </a:r>
          </a:p>
          <a:p>
            <a:endParaRPr lang="en-GB">
              <a:latin typeface="Arial"/>
              <a:cs typeface="Arial"/>
            </a:endParaRPr>
          </a:p>
          <a:p>
            <a:pPr marL="285750" indent="-285750">
              <a:buFont typeface="Arial" panose="020B0604020202020204" pitchFamily="34" charset="0"/>
              <a:buChar char="•"/>
            </a:pPr>
            <a:r>
              <a:rPr lang="en-GB">
                <a:latin typeface="Arial"/>
                <a:cs typeface="Arial"/>
              </a:rPr>
              <a:t>When designing the Multiply modules each content statement was reviewed and built with Learning and Progression Steps in mind. Learning and Progression Steps are designed to scaffold the learning required in order to meet the future expectations of the Functional Skills National Curriculum.</a:t>
            </a:r>
            <a:br>
              <a:rPr lang="en-GB">
                <a:latin typeface="Arial"/>
              </a:rPr>
            </a:br>
            <a:endParaRPr lang="en-GB">
              <a:latin typeface="Arial"/>
              <a:cs typeface="Arial"/>
            </a:endParaRPr>
          </a:p>
          <a:p>
            <a:pPr marL="285750" indent="-285750">
              <a:buFont typeface="Arial" panose="020B0604020202020204" pitchFamily="34" charset="0"/>
              <a:buChar char="•"/>
            </a:pPr>
            <a:r>
              <a:rPr lang="en-GB">
                <a:latin typeface="Arial"/>
                <a:cs typeface="Arial"/>
              </a:rPr>
              <a:t>These key pieces of learning will support learners in numeracy fluency. Learning and Progression Steps (LAPS) are smaller, progressive steps which support learning towards the Key Learning in numeracy expectations.</a:t>
            </a:r>
          </a:p>
          <a:p>
            <a:pPr marL="285750" indent="-285750">
              <a:buFont typeface="Arial" panose="020B0604020202020204" pitchFamily="34" charset="0"/>
              <a:buChar char="•"/>
            </a:pPr>
            <a:endParaRPr lang="en-GB"/>
          </a:p>
        </p:txBody>
      </p:sp>
      <p:sp>
        <p:nvSpPr>
          <p:cNvPr id="2" name="TextBox 1">
            <a:extLst>
              <a:ext uri="{FF2B5EF4-FFF2-40B4-BE49-F238E27FC236}">
                <a16:creationId xmlns:a16="http://schemas.microsoft.com/office/drawing/2014/main" id="{BBFA442A-F547-A8FA-614A-54E1DE90AFCA}"/>
              </a:ext>
            </a:extLst>
          </p:cNvPr>
          <p:cNvSpPr txBox="1"/>
          <p:nvPr/>
        </p:nvSpPr>
        <p:spPr>
          <a:xfrm>
            <a:off x="618564" y="744071"/>
            <a:ext cx="10694895" cy="584775"/>
          </a:xfrm>
          <a:prstGeom prst="rect">
            <a:avLst/>
          </a:prstGeom>
          <a:noFill/>
        </p:spPr>
        <p:txBody>
          <a:bodyPr wrap="square" rtlCol="0">
            <a:spAutoFit/>
          </a:bodyPr>
          <a:lstStyle/>
          <a:p>
            <a:r>
              <a:rPr lang="en-GB" sz="3200" b="1">
                <a:solidFill>
                  <a:srgbClr val="009654"/>
                </a:solidFill>
                <a:latin typeface="Arial"/>
                <a:cs typeface="Arial"/>
              </a:rPr>
              <a:t>Mastery Approach to Securing Knowledge</a:t>
            </a:r>
          </a:p>
        </p:txBody>
      </p:sp>
    </p:spTree>
    <p:extLst>
      <p:ext uri="{BB962C8B-B14F-4D97-AF65-F5344CB8AC3E}">
        <p14:creationId xmlns:p14="http://schemas.microsoft.com/office/powerpoint/2010/main" val="3928580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17</a:t>
            </a:fld>
            <a:endParaRPr lang="en-GB" sz="1080" b="1">
              <a:solidFill>
                <a:srgbClr val="FFFFFF"/>
              </a:solidFill>
              <a:latin typeface="Arial"/>
              <a:cs typeface="Arial"/>
            </a:endParaRPr>
          </a:p>
        </p:txBody>
      </p:sp>
      <p:sp>
        <p:nvSpPr>
          <p:cNvPr id="7" name="TextBox 6">
            <a:extLst>
              <a:ext uri="{FF2B5EF4-FFF2-40B4-BE49-F238E27FC236}">
                <a16:creationId xmlns:a16="http://schemas.microsoft.com/office/drawing/2014/main" id="{70DD2268-ADD5-7B03-73B8-ADD57ADBE952}"/>
              </a:ext>
            </a:extLst>
          </p:cNvPr>
          <p:cNvSpPr txBox="1"/>
          <p:nvPr/>
        </p:nvSpPr>
        <p:spPr>
          <a:xfrm>
            <a:off x="708212" y="825091"/>
            <a:ext cx="10569388" cy="5293757"/>
          </a:xfrm>
          <a:prstGeom prst="rect">
            <a:avLst/>
          </a:prstGeom>
          <a:noFill/>
        </p:spPr>
        <p:txBody>
          <a:bodyPr wrap="square" lIns="91440" tIns="45720" rIns="91440" bIns="45720" anchor="t">
            <a:spAutoFit/>
          </a:bodyPr>
          <a:lstStyle/>
          <a:p>
            <a:br>
              <a:rPr lang="en-GB" sz="2000" b="1">
                <a:latin typeface="Arial"/>
              </a:rPr>
            </a:br>
            <a:endParaRPr lang="en-GB" sz="2000" b="1">
              <a:latin typeface="Arial"/>
              <a:cs typeface="Arial"/>
            </a:endParaRPr>
          </a:p>
          <a:p>
            <a:pPr marL="285750" indent="-285750">
              <a:buFont typeface="Arial" panose="020B0604020202020204" pitchFamily="34" charset="0"/>
              <a:buChar char="•"/>
            </a:pPr>
            <a:r>
              <a:rPr lang="en-GB" sz="2000">
                <a:latin typeface="Arial"/>
                <a:cs typeface="Arial"/>
              </a:rPr>
              <a:t>Lesson design links to prior learning to ensure all can access the new learning and identifies  carefully  sequenced  steps  in  progression  to  build  secure  understanding. Modules are ordered to build upon one another</a:t>
            </a:r>
            <a:br>
              <a:rPr lang="en-GB" sz="2000">
                <a:latin typeface="Arial"/>
              </a:rPr>
            </a:br>
            <a:endParaRPr lang="en-GB" sz="2000">
              <a:latin typeface="Arial"/>
              <a:cs typeface="Arial"/>
            </a:endParaRPr>
          </a:p>
          <a:p>
            <a:pPr marL="285750" indent="-285750">
              <a:buFont typeface="Arial" panose="020B0604020202020204" pitchFamily="34" charset="0"/>
              <a:buChar char="•"/>
            </a:pPr>
            <a:r>
              <a:rPr lang="en-GB" sz="2000">
                <a:latin typeface="Arial"/>
                <a:cs typeface="Arial"/>
              </a:rPr>
              <a:t>Examples, representations and models are carefully selected to expose the structure of mathematical concepts and emphasise connections. The models and representations used vary to include things such as concrete, pictorial and abstract representations and different ways to perceive ideas e.g. bar charts and part- whole models</a:t>
            </a:r>
            <a:br>
              <a:rPr lang="en-GB" sz="2000">
                <a:latin typeface="Arial"/>
              </a:rPr>
            </a:br>
            <a:endParaRPr lang="en-GB" sz="2000">
              <a:latin typeface="Arial"/>
              <a:cs typeface="Arial"/>
            </a:endParaRPr>
          </a:p>
          <a:p>
            <a:pPr marL="285750" indent="-285750">
              <a:buFont typeface="Arial" panose="020B0604020202020204" pitchFamily="34" charset="0"/>
              <a:buChar char="•"/>
            </a:pPr>
            <a:r>
              <a:rPr lang="en-GB" sz="2000">
                <a:latin typeface="Arial"/>
                <a:cs typeface="Arial"/>
              </a:rPr>
              <a:t>Multiply is a step into numeracy, not all topics are covered, nor in depth with many assessments the idea of multiply is to give learners a step onto accredited maths courses where more practise and embedding will be achieved but multiply will serve  to  enable  them  to  feel  ready  to  face  the  challenges  of  an  accredited qualification</a:t>
            </a:r>
          </a:p>
          <a:p>
            <a:pPr marL="285750" indent="-285750">
              <a:buFont typeface="Arial" panose="020B0604020202020204" pitchFamily="34" charset="0"/>
              <a:buChar char="•"/>
            </a:pPr>
            <a:endParaRPr lang="en-GB"/>
          </a:p>
        </p:txBody>
      </p:sp>
      <p:sp>
        <p:nvSpPr>
          <p:cNvPr id="2" name="TextBox 1">
            <a:extLst>
              <a:ext uri="{FF2B5EF4-FFF2-40B4-BE49-F238E27FC236}">
                <a16:creationId xmlns:a16="http://schemas.microsoft.com/office/drawing/2014/main" id="{EBF9305B-F970-DAB7-3887-7327DE421805}"/>
              </a:ext>
            </a:extLst>
          </p:cNvPr>
          <p:cNvSpPr txBox="1"/>
          <p:nvPr/>
        </p:nvSpPr>
        <p:spPr>
          <a:xfrm>
            <a:off x="705465" y="385917"/>
            <a:ext cx="560684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009654"/>
                </a:solidFill>
                <a:latin typeface="Arial"/>
              </a:rPr>
              <a:t>Lesson design</a:t>
            </a:r>
            <a:endParaRPr lang="en-GB"/>
          </a:p>
        </p:txBody>
      </p:sp>
    </p:spTree>
    <p:extLst>
      <p:ext uri="{BB962C8B-B14F-4D97-AF65-F5344CB8AC3E}">
        <p14:creationId xmlns:p14="http://schemas.microsoft.com/office/powerpoint/2010/main" val="2394176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18</a:t>
            </a:fld>
            <a:endParaRPr lang="en-GB" sz="1080" b="1">
              <a:solidFill>
                <a:srgbClr val="FFFFFF"/>
              </a:solidFill>
              <a:latin typeface="Arial"/>
              <a:cs typeface="Arial"/>
            </a:endParaRPr>
          </a:p>
        </p:txBody>
      </p:sp>
      <p:sp>
        <p:nvSpPr>
          <p:cNvPr id="7" name="TextBox 6">
            <a:extLst>
              <a:ext uri="{FF2B5EF4-FFF2-40B4-BE49-F238E27FC236}">
                <a16:creationId xmlns:a16="http://schemas.microsoft.com/office/drawing/2014/main" id="{70DD2268-ADD5-7B03-73B8-ADD57ADBE952}"/>
              </a:ext>
            </a:extLst>
          </p:cNvPr>
          <p:cNvSpPr txBox="1"/>
          <p:nvPr/>
        </p:nvSpPr>
        <p:spPr>
          <a:xfrm>
            <a:off x="708212" y="825091"/>
            <a:ext cx="10569388" cy="2215991"/>
          </a:xfrm>
          <a:prstGeom prst="rect">
            <a:avLst/>
          </a:prstGeom>
          <a:noFill/>
        </p:spPr>
        <p:txBody>
          <a:bodyPr wrap="square" lIns="91440" tIns="45720" rIns="91440" bIns="45720" anchor="t">
            <a:spAutoFit/>
          </a:bodyPr>
          <a:lstStyle/>
          <a:p>
            <a:br>
              <a:rPr lang="en-GB" sz="2000" b="1">
                <a:latin typeface="Arial"/>
              </a:rPr>
            </a:br>
            <a:endParaRPr lang="en-GB" sz="2000" b="1">
              <a:latin typeface="Arial"/>
              <a:cs typeface="Arial"/>
            </a:endParaRPr>
          </a:p>
          <a:p>
            <a:pPr marL="285750" indent="-285750">
              <a:buFont typeface="Arial" panose="020B0604020202020204" pitchFamily="34" charset="0"/>
              <a:buChar char="•"/>
            </a:pPr>
            <a:r>
              <a:rPr lang="en-GB" sz="2000">
                <a:latin typeface="Arial"/>
                <a:cs typeface="Arial"/>
              </a:rPr>
              <a:t>In a typical lesson, the tutor leads back and forth interaction, including questioning, short tasks, explanation, demonstration, and discussion, enabling learners to think, reason and apply their knowledge to solve problems. Multiply has incorporated short bursts of input with activities to try and incorporate this where possible in an asynchronous course.</a:t>
            </a:r>
          </a:p>
          <a:p>
            <a:pPr marL="285750" indent="-285750">
              <a:buFont typeface="Arial" panose="020B0604020202020204" pitchFamily="34" charset="0"/>
              <a:buChar char="•"/>
            </a:pPr>
            <a:endParaRPr lang="en-GB"/>
          </a:p>
        </p:txBody>
      </p:sp>
      <p:pic>
        <p:nvPicPr>
          <p:cNvPr id="4" name="Picture 3">
            <a:extLst>
              <a:ext uri="{FF2B5EF4-FFF2-40B4-BE49-F238E27FC236}">
                <a16:creationId xmlns:a16="http://schemas.microsoft.com/office/drawing/2014/main" id="{07015D25-E621-AD72-4920-D5890BF7404F}"/>
              </a:ext>
            </a:extLst>
          </p:cNvPr>
          <p:cNvPicPr>
            <a:picLocks noChangeAspect="1"/>
          </p:cNvPicPr>
          <p:nvPr/>
        </p:nvPicPr>
        <p:blipFill>
          <a:blip r:embed="rId2"/>
          <a:stretch>
            <a:fillRect/>
          </a:stretch>
        </p:blipFill>
        <p:spPr>
          <a:xfrm>
            <a:off x="708212" y="3685048"/>
            <a:ext cx="3805442" cy="2132329"/>
          </a:xfrm>
          <a:prstGeom prst="rect">
            <a:avLst/>
          </a:prstGeom>
        </p:spPr>
      </p:pic>
      <p:pic>
        <p:nvPicPr>
          <p:cNvPr id="5" name="Picture 4">
            <a:extLst>
              <a:ext uri="{FF2B5EF4-FFF2-40B4-BE49-F238E27FC236}">
                <a16:creationId xmlns:a16="http://schemas.microsoft.com/office/drawing/2014/main" id="{5BF48C6E-D98B-14EB-13D9-19AEF2E2F8D0}"/>
              </a:ext>
            </a:extLst>
          </p:cNvPr>
          <p:cNvPicPr>
            <a:picLocks noChangeAspect="1"/>
          </p:cNvPicPr>
          <p:nvPr/>
        </p:nvPicPr>
        <p:blipFill>
          <a:blip r:embed="rId3"/>
          <a:stretch>
            <a:fillRect/>
          </a:stretch>
        </p:blipFill>
        <p:spPr>
          <a:xfrm>
            <a:off x="5235389" y="3685048"/>
            <a:ext cx="2292615" cy="1606339"/>
          </a:xfrm>
          <a:prstGeom prst="rect">
            <a:avLst/>
          </a:prstGeom>
        </p:spPr>
      </p:pic>
      <p:pic>
        <p:nvPicPr>
          <p:cNvPr id="10" name="Picture 9" descr="A black background with blue numbers&#10;&#10;Description automatically generated">
            <a:extLst>
              <a:ext uri="{FF2B5EF4-FFF2-40B4-BE49-F238E27FC236}">
                <a16:creationId xmlns:a16="http://schemas.microsoft.com/office/drawing/2014/main" id="{AA6939C6-E81D-7EA5-0DB6-8D1A1EF9AAC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58102" y="3605462"/>
            <a:ext cx="3048000" cy="1685925"/>
          </a:xfrm>
          <a:prstGeom prst="rect">
            <a:avLst/>
          </a:prstGeom>
        </p:spPr>
      </p:pic>
      <p:sp>
        <p:nvSpPr>
          <p:cNvPr id="12" name="TextBox 11">
            <a:extLst>
              <a:ext uri="{FF2B5EF4-FFF2-40B4-BE49-F238E27FC236}">
                <a16:creationId xmlns:a16="http://schemas.microsoft.com/office/drawing/2014/main" id="{6ABC549D-914E-CA4F-F1FE-C238BCED1449}"/>
              </a:ext>
            </a:extLst>
          </p:cNvPr>
          <p:cNvSpPr txBox="1"/>
          <p:nvPr/>
        </p:nvSpPr>
        <p:spPr>
          <a:xfrm>
            <a:off x="8058102" y="5291387"/>
            <a:ext cx="3048000" cy="230832"/>
          </a:xfrm>
          <a:prstGeom prst="rect">
            <a:avLst/>
          </a:prstGeom>
          <a:noFill/>
        </p:spPr>
        <p:txBody>
          <a:bodyPr wrap="square" rtlCol="0">
            <a:spAutoFit/>
          </a:bodyPr>
          <a:lstStyle/>
          <a:p>
            <a:r>
              <a:rPr lang="en-GB" sz="900">
                <a:hlinkClick r:id="rId5" tooltip="http://mathematica.stackexchange.com/questions/86054/how-to-draw-a-protractor-in-mathematica/86073"/>
              </a:rPr>
              <a:t>This Photo</a:t>
            </a:r>
            <a:r>
              <a:rPr lang="en-GB" sz="900"/>
              <a:t> by Unknown Author is licensed under </a:t>
            </a:r>
            <a:r>
              <a:rPr lang="en-GB" sz="900">
                <a:hlinkClick r:id="rId6" tooltip="https://creativecommons.org/licenses/by-sa/3.0/"/>
              </a:rPr>
              <a:t>CC BY-SA</a:t>
            </a:r>
            <a:endParaRPr lang="en-GB" sz="900"/>
          </a:p>
        </p:txBody>
      </p:sp>
      <p:sp>
        <p:nvSpPr>
          <p:cNvPr id="2" name="TextBox 1">
            <a:extLst>
              <a:ext uri="{FF2B5EF4-FFF2-40B4-BE49-F238E27FC236}">
                <a16:creationId xmlns:a16="http://schemas.microsoft.com/office/drawing/2014/main" id="{1B6006E8-3890-E6AF-44E7-DA87525D599D}"/>
              </a:ext>
            </a:extLst>
          </p:cNvPr>
          <p:cNvSpPr txBox="1"/>
          <p:nvPr/>
        </p:nvSpPr>
        <p:spPr>
          <a:xfrm>
            <a:off x="656303" y="447368"/>
            <a:ext cx="446384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009654"/>
                </a:solidFill>
                <a:latin typeface="Arial"/>
                <a:cs typeface="Arial"/>
              </a:rPr>
              <a:t>In the classroom</a:t>
            </a:r>
          </a:p>
        </p:txBody>
      </p:sp>
    </p:spTree>
    <p:extLst>
      <p:ext uri="{BB962C8B-B14F-4D97-AF65-F5344CB8AC3E}">
        <p14:creationId xmlns:p14="http://schemas.microsoft.com/office/powerpoint/2010/main" val="3799220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19</a:t>
            </a:fld>
            <a:endParaRPr lang="en-GB" sz="1080" b="1">
              <a:solidFill>
                <a:srgbClr val="FFFFFF"/>
              </a:solidFill>
              <a:latin typeface="Arial"/>
              <a:cs typeface="Arial"/>
            </a:endParaRPr>
          </a:p>
        </p:txBody>
      </p:sp>
      <p:sp>
        <p:nvSpPr>
          <p:cNvPr id="2" name="TextBox 1">
            <a:extLst>
              <a:ext uri="{FF2B5EF4-FFF2-40B4-BE49-F238E27FC236}">
                <a16:creationId xmlns:a16="http://schemas.microsoft.com/office/drawing/2014/main" id="{BBFA442A-F547-A8FA-614A-54E1DE90AFCA}"/>
              </a:ext>
            </a:extLst>
          </p:cNvPr>
          <p:cNvSpPr txBox="1"/>
          <p:nvPr/>
        </p:nvSpPr>
        <p:spPr>
          <a:xfrm>
            <a:off x="618564" y="413069"/>
            <a:ext cx="10694895" cy="584775"/>
          </a:xfrm>
          <a:prstGeom prst="rect">
            <a:avLst/>
          </a:prstGeom>
          <a:noFill/>
        </p:spPr>
        <p:txBody>
          <a:bodyPr wrap="square" lIns="91440" tIns="45720" rIns="91440" bIns="45720" rtlCol="0" anchor="t">
            <a:spAutoFit/>
          </a:bodyPr>
          <a:lstStyle/>
          <a:p>
            <a:r>
              <a:rPr lang="en-GB" sz="3200" b="1">
                <a:solidFill>
                  <a:srgbClr val="009654"/>
                </a:solidFill>
                <a:latin typeface="Arial"/>
                <a:cs typeface="Arial"/>
              </a:rPr>
              <a:t>Multiply technical</a:t>
            </a:r>
          </a:p>
        </p:txBody>
      </p:sp>
      <p:sp>
        <p:nvSpPr>
          <p:cNvPr id="6" name="TextBox 5">
            <a:extLst>
              <a:ext uri="{FF2B5EF4-FFF2-40B4-BE49-F238E27FC236}">
                <a16:creationId xmlns:a16="http://schemas.microsoft.com/office/drawing/2014/main" id="{2F75A71A-38EA-2A91-39E1-3DB673298D16}"/>
              </a:ext>
            </a:extLst>
          </p:cNvPr>
          <p:cNvSpPr txBox="1"/>
          <p:nvPr/>
        </p:nvSpPr>
        <p:spPr>
          <a:xfrm>
            <a:off x="3254188" y="1328846"/>
            <a:ext cx="8175812" cy="5078313"/>
          </a:xfrm>
          <a:prstGeom prst="rect">
            <a:avLst/>
          </a:prstGeom>
          <a:noFill/>
        </p:spPr>
        <p:txBody>
          <a:bodyPr wrap="square" lIns="91440" tIns="45720" rIns="91440" bIns="45720" anchor="t">
            <a:spAutoFit/>
          </a:bodyPr>
          <a:lstStyle/>
          <a:p>
            <a:endParaRPr lang="en-GB" b="1">
              <a:latin typeface="Arial"/>
              <a:cs typeface="Arial"/>
            </a:endParaRPr>
          </a:p>
          <a:p>
            <a:r>
              <a:rPr lang="en-GB" b="1">
                <a:latin typeface="Arial"/>
                <a:cs typeface="Arial"/>
              </a:rPr>
              <a:t>Initial Assessment</a:t>
            </a:r>
            <a:br>
              <a:rPr lang="en-GB" b="1">
                <a:latin typeface="Arial"/>
              </a:rPr>
            </a:br>
            <a:endParaRPr lang="en-GB" b="1">
              <a:latin typeface="Arial"/>
              <a:cs typeface="Arial"/>
            </a:endParaRPr>
          </a:p>
          <a:p>
            <a:pPr marL="285750" indent="-285750">
              <a:buFont typeface="Arial" panose="020B0604020202020204" pitchFamily="34" charset="0"/>
              <a:buChar char="•"/>
            </a:pPr>
            <a:r>
              <a:rPr lang="en-GB">
                <a:latin typeface="Arial"/>
                <a:cs typeface="Arial"/>
              </a:rPr>
              <a:t>Once enrolled in the Multiply course on our VLE, learners can complete the  initial  assessment  right  away  to  determine  the appropriate level for them, and begin their learning without any delays.</a:t>
            </a:r>
            <a:br>
              <a:rPr lang="en-GB"/>
            </a:b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latin typeface="Arial"/>
              <a:cs typeface="Arial"/>
            </a:endParaRPr>
          </a:p>
          <a:p>
            <a:r>
              <a:rPr lang="en-GB" b="1">
                <a:latin typeface="Arial"/>
                <a:cs typeface="Arial"/>
              </a:rPr>
              <a:t>Course Structure</a:t>
            </a:r>
            <a:br>
              <a:rPr lang="en-GB" b="1">
                <a:latin typeface="Arial"/>
              </a:rPr>
            </a:br>
            <a:endParaRPr lang="en-GB" b="1">
              <a:latin typeface="Arial"/>
              <a:cs typeface="Arial"/>
            </a:endParaRPr>
          </a:p>
          <a:p>
            <a:pPr marL="285750" indent="-285750">
              <a:buFont typeface="Arial" panose="020B0604020202020204" pitchFamily="34" charset="0"/>
              <a:buChar char="•"/>
            </a:pPr>
            <a:r>
              <a:rPr lang="en-GB">
                <a:latin typeface="Arial"/>
                <a:cs typeface="Arial"/>
              </a:rPr>
              <a:t>To ensure a structured approach to learning, learners must complete  the  pre-requisites  before  moving  on  to  the subsequent modules. This ensures that all learners follow the Multiply course in a structured manner and acquire the necessary knowledge and skills before progressing to the next level.</a:t>
            </a:r>
          </a:p>
        </p:txBody>
      </p:sp>
      <p:pic>
        <p:nvPicPr>
          <p:cNvPr id="8" name="Picture 7">
            <a:extLst>
              <a:ext uri="{FF2B5EF4-FFF2-40B4-BE49-F238E27FC236}">
                <a16:creationId xmlns:a16="http://schemas.microsoft.com/office/drawing/2014/main" id="{6EE9BC19-0663-6A92-5B14-FEC9F6613578}"/>
              </a:ext>
            </a:extLst>
          </p:cNvPr>
          <p:cNvPicPr>
            <a:picLocks noChangeAspect="1"/>
          </p:cNvPicPr>
          <p:nvPr/>
        </p:nvPicPr>
        <p:blipFill>
          <a:blip r:embed="rId2"/>
          <a:stretch>
            <a:fillRect/>
          </a:stretch>
        </p:blipFill>
        <p:spPr>
          <a:xfrm>
            <a:off x="618564" y="1484565"/>
            <a:ext cx="1737191" cy="1733764"/>
          </a:xfrm>
          <a:prstGeom prst="rect">
            <a:avLst/>
          </a:prstGeom>
        </p:spPr>
      </p:pic>
      <p:pic>
        <p:nvPicPr>
          <p:cNvPr id="9" name="Picture 8">
            <a:extLst>
              <a:ext uri="{FF2B5EF4-FFF2-40B4-BE49-F238E27FC236}">
                <a16:creationId xmlns:a16="http://schemas.microsoft.com/office/drawing/2014/main" id="{56E8FEC7-70C4-DFBC-C925-25298ECC1C70}"/>
              </a:ext>
            </a:extLst>
          </p:cNvPr>
          <p:cNvPicPr>
            <a:picLocks noChangeAspect="1"/>
          </p:cNvPicPr>
          <p:nvPr/>
        </p:nvPicPr>
        <p:blipFill>
          <a:blip r:embed="rId3"/>
          <a:stretch>
            <a:fillRect/>
          </a:stretch>
        </p:blipFill>
        <p:spPr>
          <a:xfrm>
            <a:off x="618564" y="4105671"/>
            <a:ext cx="2043954" cy="2024489"/>
          </a:xfrm>
          <a:prstGeom prst="rect">
            <a:avLst/>
          </a:prstGeom>
        </p:spPr>
      </p:pic>
    </p:spTree>
    <p:extLst>
      <p:ext uri="{BB962C8B-B14F-4D97-AF65-F5344CB8AC3E}">
        <p14:creationId xmlns:p14="http://schemas.microsoft.com/office/powerpoint/2010/main" val="2930070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965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EFC3F3-48E3-1175-5E24-5B0E7BABDB3E}"/>
              </a:ext>
            </a:extLst>
          </p:cNvPr>
          <p:cNvPicPr>
            <a:picLocks noChangeAspect="1"/>
          </p:cNvPicPr>
          <p:nvPr/>
        </p:nvPicPr>
        <p:blipFill>
          <a:blip r:embed="rId3"/>
          <a:stretch>
            <a:fillRect/>
          </a:stretch>
        </p:blipFill>
        <p:spPr>
          <a:xfrm>
            <a:off x="1165412" y="15516"/>
            <a:ext cx="9861175" cy="6826967"/>
          </a:xfrm>
          <a:prstGeom prst="rect">
            <a:avLst/>
          </a:prstGeom>
        </p:spPr>
      </p:pic>
    </p:spTree>
    <p:extLst>
      <p:ext uri="{BB962C8B-B14F-4D97-AF65-F5344CB8AC3E}">
        <p14:creationId xmlns:p14="http://schemas.microsoft.com/office/powerpoint/2010/main" val="4069854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20</a:t>
            </a:fld>
            <a:endParaRPr lang="en-GB" sz="1080" b="1">
              <a:solidFill>
                <a:srgbClr val="FFFFFF"/>
              </a:solidFill>
              <a:latin typeface="Arial"/>
              <a:cs typeface="Arial"/>
            </a:endParaRPr>
          </a:p>
        </p:txBody>
      </p:sp>
      <p:sp>
        <p:nvSpPr>
          <p:cNvPr id="6" name="TextBox 5">
            <a:extLst>
              <a:ext uri="{FF2B5EF4-FFF2-40B4-BE49-F238E27FC236}">
                <a16:creationId xmlns:a16="http://schemas.microsoft.com/office/drawing/2014/main" id="{2F75A71A-38EA-2A91-39E1-3DB673298D16}"/>
              </a:ext>
            </a:extLst>
          </p:cNvPr>
          <p:cNvSpPr txBox="1"/>
          <p:nvPr/>
        </p:nvSpPr>
        <p:spPr>
          <a:xfrm>
            <a:off x="4428563" y="471822"/>
            <a:ext cx="6992471" cy="6247864"/>
          </a:xfrm>
          <a:prstGeom prst="rect">
            <a:avLst/>
          </a:prstGeom>
          <a:noFill/>
        </p:spPr>
        <p:txBody>
          <a:bodyPr wrap="square" lIns="91440" tIns="45720" rIns="91440" bIns="45720" anchor="t">
            <a:spAutoFit/>
          </a:bodyPr>
          <a:lstStyle/>
          <a:p>
            <a:endParaRPr lang="en-GB" sz="2000" b="1"/>
          </a:p>
          <a:p>
            <a:r>
              <a:rPr lang="en-GB" sz="2000" b="1">
                <a:latin typeface="Arial"/>
                <a:cs typeface="Arial"/>
              </a:rPr>
              <a:t>Videos</a:t>
            </a:r>
            <a:br>
              <a:rPr lang="en-GB" sz="2000" b="1">
                <a:latin typeface="Arial"/>
              </a:rPr>
            </a:br>
            <a:endParaRPr lang="en-GB" sz="2000" b="1">
              <a:latin typeface="Arial"/>
              <a:cs typeface="Arial"/>
            </a:endParaRPr>
          </a:p>
          <a:p>
            <a:pPr marL="285750" indent="-285750">
              <a:buFont typeface="Arial" panose="020B0604020202020204" pitchFamily="34" charset="0"/>
              <a:buChar char="•"/>
            </a:pPr>
            <a:r>
              <a:rPr lang="en-GB" sz="2000">
                <a:latin typeface="Arial"/>
                <a:cs typeface="Arial"/>
              </a:rPr>
              <a:t>To provide a seamless learning experience for our face-to-face learners, we've created the WEA Multiply </a:t>
            </a:r>
            <a:r>
              <a:rPr lang="en-GB" sz="2000" err="1">
                <a:latin typeface="Arial"/>
                <a:cs typeface="Arial"/>
              </a:rPr>
              <a:t>Youtube</a:t>
            </a:r>
            <a:r>
              <a:rPr lang="en-GB" sz="2000">
                <a:latin typeface="Arial"/>
                <a:cs typeface="Arial"/>
              </a:rPr>
              <a:t> channel where they can access all the video content from the Canvas course. This additional resource ensures that all learners have access to the same course  materials  and  can  benefit  from  a  blended  learning experience.</a:t>
            </a:r>
          </a:p>
          <a:p>
            <a:br>
              <a:rPr lang="en-GB" sz="2000"/>
            </a:br>
            <a:endParaRPr lang="en-GB" sz="2000">
              <a:latin typeface="Arial"/>
              <a:cs typeface="Arial"/>
            </a:endParaRPr>
          </a:p>
          <a:p>
            <a:r>
              <a:rPr lang="en-GB" sz="2000" b="1">
                <a:latin typeface="Arial"/>
                <a:cs typeface="Arial"/>
              </a:rPr>
              <a:t>Asynchronous Support</a:t>
            </a:r>
            <a:br>
              <a:rPr lang="en-GB" sz="2000" b="1">
                <a:latin typeface="Arial"/>
              </a:rPr>
            </a:br>
            <a:endParaRPr lang="en-GB" sz="2000" b="1">
              <a:latin typeface="Arial"/>
              <a:cs typeface="Arial"/>
            </a:endParaRPr>
          </a:p>
          <a:p>
            <a:pPr marL="285750" indent="-285750">
              <a:buFont typeface="Arial" panose="020B0604020202020204" pitchFamily="34" charset="0"/>
              <a:buChar char="•"/>
            </a:pPr>
            <a:r>
              <a:rPr lang="en-GB" sz="2000">
                <a:latin typeface="Arial"/>
                <a:cs typeface="Arial"/>
              </a:rPr>
              <a:t>To provide a visual and contemporary approach to assist learners in accessing the Canvas course, we have developed navigation videos, along with PDF guides. Based on feedback from the initial group of learners, we plan to create additional resources to further enhance the learning experience and ensure a seamless experience.</a:t>
            </a:r>
          </a:p>
        </p:txBody>
      </p:sp>
      <p:pic>
        <p:nvPicPr>
          <p:cNvPr id="3" name="Picture 2">
            <a:extLst>
              <a:ext uri="{FF2B5EF4-FFF2-40B4-BE49-F238E27FC236}">
                <a16:creationId xmlns:a16="http://schemas.microsoft.com/office/drawing/2014/main" id="{FE864969-55C7-0466-57B1-D432617E2D05}"/>
              </a:ext>
            </a:extLst>
          </p:cNvPr>
          <p:cNvPicPr>
            <a:picLocks noChangeAspect="1"/>
          </p:cNvPicPr>
          <p:nvPr/>
        </p:nvPicPr>
        <p:blipFill>
          <a:blip r:embed="rId2"/>
          <a:stretch>
            <a:fillRect/>
          </a:stretch>
        </p:blipFill>
        <p:spPr>
          <a:xfrm>
            <a:off x="132510" y="852808"/>
            <a:ext cx="3840813" cy="2158171"/>
          </a:xfrm>
          <a:prstGeom prst="rect">
            <a:avLst/>
          </a:prstGeom>
        </p:spPr>
      </p:pic>
      <p:pic>
        <p:nvPicPr>
          <p:cNvPr id="12" name="Picture 11" descr="A person pointing at a person's finger&#10;&#10;Description automatically generated">
            <a:extLst>
              <a:ext uri="{FF2B5EF4-FFF2-40B4-BE49-F238E27FC236}">
                <a16:creationId xmlns:a16="http://schemas.microsoft.com/office/drawing/2014/main" id="{C9940AE1-594D-C2E5-CCC5-87BE233F810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2510" y="3847022"/>
            <a:ext cx="3840812" cy="2556883"/>
          </a:xfrm>
          <a:prstGeom prst="rect">
            <a:avLst/>
          </a:prstGeom>
        </p:spPr>
      </p:pic>
    </p:spTree>
    <p:extLst>
      <p:ext uri="{BB962C8B-B14F-4D97-AF65-F5344CB8AC3E}">
        <p14:creationId xmlns:p14="http://schemas.microsoft.com/office/powerpoint/2010/main" val="1366860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21</a:t>
            </a:fld>
            <a:endParaRPr lang="en-GB" sz="1080" b="1">
              <a:solidFill>
                <a:srgbClr val="FFFFFF"/>
              </a:solidFill>
              <a:latin typeface="Arial"/>
              <a:cs typeface="Arial"/>
            </a:endParaRPr>
          </a:p>
        </p:txBody>
      </p:sp>
      <p:sp>
        <p:nvSpPr>
          <p:cNvPr id="6" name="TextBox 5">
            <a:extLst>
              <a:ext uri="{FF2B5EF4-FFF2-40B4-BE49-F238E27FC236}">
                <a16:creationId xmlns:a16="http://schemas.microsoft.com/office/drawing/2014/main" id="{2F75A71A-38EA-2A91-39E1-3DB673298D16}"/>
              </a:ext>
            </a:extLst>
          </p:cNvPr>
          <p:cNvSpPr txBox="1"/>
          <p:nvPr/>
        </p:nvSpPr>
        <p:spPr>
          <a:xfrm>
            <a:off x="4428563" y="471822"/>
            <a:ext cx="6992471" cy="5632311"/>
          </a:xfrm>
          <a:prstGeom prst="rect">
            <a:avLst/>
          </a:prstGeom>
          <a:noFill/>
        </p:spPr>
        <p:txBody>
          <a:bodyPr wrap="square" lIns="91440" tIns="45720" rIns="91440" bIns="45720" anchor="t">
            <a:spAutoFit/>
          </a:bodyPr>
          <a:lstStyle/>
          <a:p>
            <a:endParaRPr lang="en-GB" sz="2000" b="1">
              <a:latin typeface="Arial"/>
              <a:cs typeface="Arial"/>
            </a:endParaRPr>
          </a:p>
          <a:p>
            <a:r>
              <a:rPr lang="en-GB" sz="2000" b="1">
                <a:latin typeface="Arial"/>
                <a:cs typeface="Arial"/>
              </a:rPr>
              <a:t>Canvas Analytics</a:t>
            </a:r>
            <a:br>
              <a:rPr lang="en-GB" sz="2000" b="1">
                <a:latin typeface="Arial"/>
              </a:rPr>
            </a:br>
            <a:endParaRPr lang="en-GB" sz="2000" b="1">
              <a:latin typeface="Arial"/>
              <a:cs typeface="Arial"/>
            </a:endParaRPr>
          </a:p>
          <a:p>
            <a:pPr marL="285750" indent="-285750">
              <a:buFont typeface="Arial" panose="020B0604020202020204" pitchFamily="34" charset="0"/>
              <a:buChar char="•"/>
            </a:pPr>
            <a:r>
              <a:rPr lang="en-GB" sz="2000">
                <a:latin typeface="Arial"/>
                <a:cs typeface="Arial"/>
              </a:rPr>
              <a:t>Our learners' data provides invaluable insights into their individual interactions with the course. By analysing this data, we can identify which parts of the course they find most engaging and use this information to enhance the learning experience by incorporating more of what they enjoy.</a:t>
            </a:r>
          </a:p>
          <a:p>
            <a:endParaRPr lang="en-GB" sz="2000"/>
          </a:p>
          <a:p>
            <a:r>
              <a:rPr lang="en-GB" sz="2000" b="1">
                <a:latin typeface="Arial"/>
                <a:cs typeface="Arial"/>
              </a:rPr>
              <a:t>Accessible on All Devices</a:t>
            </a:r>
            <a:br>
              <a:rPr lang="en-GB" sz="2000" b="1">
                <a:latin typeface="Arial"/>
              </a:rPr>
            </a:br>
            <a:endParaRPr lang="en-GB" sz="2000" b="1">
              <a:latin typeface="Arial"/>
              <a:cs typeface="Arial"/>
            </a:endParaRPr>
          </a:p>
          <a:p>
            <a:pPr marL="285750" indent="-285750">
              <a:buFont typeface="Arial" panose="020B0604020202020204" pitchFamily="34" charset="0"/>
              <a:buChar char="•"/>
            </a:pPr>
            <a:r>
              <a:rPr lang="en-GB" sz="2000">
                <a:latin typeface="Arial"/>
                <a:cs typeface="Arial"/>
              </a:rPr>
              <a:t>Whether you're on-the-go or at your desk, the Multiply course has been designed to be fully accessible on both desktop and mobile devices with Canvas and the Canvas app. This ensures that learners can learn wherever and whenever they want, without compromising on the quality of their learning experience.</a:t>
            </a:r>
          </a:p>
        </p:txBody>
      </p:sp>
      <p:pic>
        <p:nvPicPr>
          <p:cNvPr id="4" name="Picture 3" descr="Close up of person using smartphone">
            <a:extLst>
              <a:ext uri="{FF2B5EF4-FFF2-40B4-BE49-F238E27FC236}">
                <a16:creationId xmlns:a16="http://schemas.microsoft.com/office/drawing/2014/main" id="{04EDCB41-5892-B5CF-406A-A4FB848886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205" y="3905241"/>
            <a:ext cx="3589275" cy="2391623"/>
          </a:xfrm>
          <a:prstGeom prst="rect">
            <a:avLst/>
          </a:prstGeom>
        </p:spPr>
      </p:pic>
      <p:pic>
        <p:nvPicPr>
          <p:cNvPr id="7" name="Picture 6" descr="Smartphone with chart graphic">
            <a:extLst>
              <a:ext uri="{FF2B5EF4-FFF2-40B4-BE49-F238E27FC236}">
                <a16:creationId xmlns:a16="http://schemas.microsoft.com/office/drawing/2014/main" id="{F1F8ABCE-A253-F751-9D40-712F456CFB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05" y="865936"/>
            <a:ext cx="3252228" cy="2710190"/>
          </a:xfrm>
          <a:prstGeom prst="rect">
            <a:avLst/>
          </a:prstGeom>
        </p:spPr>
      </p:pic>
    </p:spTree>
    <p:extLst>
      <p:ext uri="{BB962C8B-B14F-4D97-AF65-F5344CB8AC3E}">
        <p14:creationId xmlns:p14="http://schemas.microsoft.com/office/powerpoint/2010/main" val="2623628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22</a:t>
            </a:fld>
            <a:endParaRPr lang="en-GB" sz="1080" b="1">
              <a:solidFill>
                <a:srgbClr val="FFFFFF"/>
              </a:solidFill>
              <a:latin typeface="Arial"/>
              <a:cs typeface="Arial"/>
            </a:endParaRPr>
          </a:p>
        </p:txBody>
      </p:sp>
      <p:sp>
        <p:nvSpPr>
          <p:cNvPr id="13" name="TextBox 12"/>
          <p:cNvSpPr txBox="1"/>
          <p:nvPr/>
        </p:nvSpPr>
        <p:spPr>
          <a:xfrm>
            <a:off x="1008721" y="185264"/>
            <a:ext cx="8338307" cy="553998"/>
          </a:xfrm>
          <a:prstGeom prst="rect">
            <a:avLst/>
          </a:prstGeom>
          <a:noFill/>
        </p:spPr>
        <p:txBody>
          <a:bodyPr wrap="square" lIns="0" tIns="0" rIns="109728" bIns="0" rtlCol="0" anchor="t" anchorCtr="0">
            <a:spAutoFit/>
          </a:bodyPr>
          <a:lstStyle/>
          <a:p>
            <a:r>
              <a:rPr lang="en-GB" sz="3600" b="1">
                <a:solidFill>
                  <a:srgbClr val="009654"/>
                </a:solidFill>
                <a:latin typeface="Arial"/>
                <a:cs typeface="Arial"/>
              </a:rPr>
              <a:t>Why WEA Multiply Online?</a:t>
            </a:r>
          </a:p>
        </p:txBody>
      </p:sp>
      <p:sp>
        <p:nvSpPr>
          <p:cNvPr id="7" name="TextBox 6"/>
          <p:cNvSpPr txBox="1"/>
          <p:nvPr/>
        </p:nvSpPr>
        <p:spPr>
          <a:xfrm>
            <a:off x="430445" y="739262"/>
            <a:ext cx="10909907" cy="12926616"/>
          </a:xfrm>
          <a:prstGeom prst="rect">
            <a:avLst/>
          </a:prstGeom>
          <a:noFill/>
        </p:spPr>
        <p:txBody>
          <a:bodyPr wrap="square" lIns="0" tIns="0" rIns="109728" bIns="0" rtlCol="0" anchor="t" anchorCtr="0">
            <a:spAutoFit/>
          </a:bodyPr>
          <a:lstStyle/>
          <a:p>
            <a:pPr marL="342900" indent="-342900">
              <a:buFont typeface="Arial"/>
              <a:buChar char="•"/>
            </a:pPr>
            <a:endParaRPr lang="en-GB" sz="2800">
              <a:ea typeface="+mn-lt"/>
              <a:cs typeface="+mn-lt"/>
            </a:endParaRPr>
          </a:p>
          <a:p>
            <a:pPr marL="342900" indent="-342900">
              <a:buFont typeface="Arial"/>
              <a:buChar char="•"/>
            </a:pPr>
            <a:r>
              <a:rPr lang="en-GB" sz="2800">
                <a:ea typeface="+mn-lt"/>
                <a:cs typeface="+mn-lt"/>
              </a:rPr>
              <a:t>Aligns with Functional Skills Curriculum and can ready learners for functional skills programmes.</a:t>
            </a:r>
          </a:p>
          <a:p>
            <a:pPr marL="342900" indent="-342900">
              <a:buFont typeface="Arial"/>
              <a:buChar char="•"/>
            </a:pPr>
            <a:r>
              <a:rPr lang="en-GB" sz="2800">
                <a:ea typeface="+mn-lt"/>
                <a:cs typeface="+mn-lt"/>
              </a:rPr>
              <a:t>Provides a learner-centred curriculum with flexibility to embed cross-curricular.  </a:t>
            </a:r>
          </a:p>
          <a:p>
            <a:pPr marL="342900" indent="-342900">
              <a:buFont typeface="Arial"/>
              <a:buChar char="•"/>
            </a:pPr>
            <a:r>
              <a:rPr lang="en-GB" sz="2800">
                <a:ea typeface="+mn-lt"/>
                <a:cs typeface="+mn-lt"/>
              </a:rPr>
              <a:t>Offers effective assessment and evidence of progress.</a:t>
            </a:r>
          </a:p>
          <a:p>
            <a:pPr marL="342900" indent="-342900">
              <a:buFont typeface="Arial"/>
              <a:buChar char="•"/>
            </a:pPr>
            <a:r>
              <a:rPr lang="en-GB" sz="2800">
                <a:ea typeface="+mn-lt"/>
                <a:cs typeface="+mn-lt"/>
              </a:rPr>
              <a:t>Offers flexible and accessible delivery and support.</a:t>
            </a:r>
          </a:p>
          <a:p>
            <a:pPr marL="342900" indent="-342900">
              <a:buFont typeface="Arial"/>
              <a:buChar char="•"/>
            </a:pPr>
            <a:r>
              <a:rPr lang="en-GB" sz="2800">
                <a:ea typeface="+mn-lt"/>
                <a:cs typeface="+mn-lt"/>
              </a:rPr>
              <a:t>Encompasses a mastery approach where possible to enhance embedding of skills and knowledge.</a:t>
            </a:r>
          </a:p>
          <a:p>
            <a:pPr marL="342900" indent="-342900">
              <a:buFont typeface="Arial"/>
              <a:buChar char="•"/>
            </a:pPr>
            <a:r>
              <a:rPr lang="en-GB" sz="2800">
                <a:ea typeface="+mn-lt"/>
                <a:cs typeface="+mn-lt"/>
              </a:rPr>
              <a:t>Provides analytics data</a:t>
            </a:r>
          </a:p>
          <a:p>
            <a:pPr marL="342900" indent="-342900">
              <a:buFont typeface="Arial"/>
              <a:buChar char="•"/>
            </a:pPr>
            <a:endParaRPr lang="en-GB" sz="2800">
              <a:ea typeface="+mn-lt"/>
              <a:cs typeface="+mn-lt"/>
            </a:endParaRPr>
          </a:p>
          <a:p>
            <a:pPr marL="342900" indent="-342900">
              <a:buFont typeface="Arial"/>
              <a:buChar char="•"/>
            </a:pPr>
            <a:endParaRPr lang="en-GB" sz="2800">
              <a:ea typeface="+mn-lt"/>
              <a:cs typeface="+mn-lt"/>
            </a:endParaRPr>
          </a:p>
          <a:p>
            <a:pPr marL="342900" indent="-342900">
              <a:buFont typeface="Arial"/>
              <a:buChar char="•"/>
            </a:pPr>
            <a:endParaRPr lang="en-GB" sz="2800">
              <a:ea typeface="+mn-lt"/>
              <a:cs typeface="+mn-lt"/>
            </a:endParaRPr>
          </a:p>
          <a:p>
            <a:pPr marL="342900" indent="-342900">
              <a:buFont typeface="Arial"/>
              <a:buChar char="•"/>
            </a:pPr>
            <a:endParaRPr lang="en-GB" sz="2800">
              <a:ea typeface="+mn-lt"/>
              <a:cs typeface="+mn-lt"/>
            </a:endParaRPr>
          </a:p>
          <a:p>
            <a:pPr marL="342900" indent="-342900">
              <a:buFont typeface="Arial"/>
              <a:buChar char="•"/>
            </a:pPr>
            <a:endParaRPr lang="en-GB" sz="2800">
              <a:ea typeface="+mn-lt"/>
              <a:cs typeface="+mn-lt"/>
            </a:endParaRPr>
          </a:p>
          <a:p>
            <a:pPr marL="342900" indent="-342900">
              <a:buFont typeface="Arial"/>
              <a:buChar char="•"/>
            </a:pPr>
            <a:endParaRPr lang="en-GB" sz="2800">
              <a:ea typeface="+mn-lt"/>
              <a:cs typeface="+mn-lt"/>
            </a:endParaRPr>
          </a:p>
          <a:p>
            <a:pPr marL="342900" indent="-342900">
              <a:buFont typeface="Arial"/>
              <a:buChar char="•"/>
            </a:pPr>
            <a:endParaRPr lang="en-GB" sz="2800">
              <a:ea typeface="+mn-lt"/>
              <a:cs typeface="+mn-lt"/>
            </a:endParaRPr>
          </a:p>
          <a:p>
            <a:pPr marL="342900" indent="-342900">
              <a:buFont typeface="Arial"/>
              <a:buChar char="•"/>
            </a:pPr>
            <a:endParaRPr lang="en-GB" sz="2800">
              <a:ea typeface="+mn-lt"/>
              <a:cs typeface="+mn-lt"/>
            </a:endParaRPr>
          </a:p>
          <a:p>
            <a:pPr marL="342900" indent="-342900">
              <a:buFont typeface="Arial"/>
              <a:buChar char="•"/>
            </a:pPr>
            <a:endParaRPr lang="en-GB" sz="2800">
              <a:ea typeface="+mn-lt"/>
              <a:cs typeface="+mn-lt"/>
            </a:endParaRPr>
          </a:p>
          <a:p>
            <a:pPr marL="342900" indent="-342900">
              <a:buFont typeface="Arial"/>
              <a:buChar char="•"/>
            </a:pPr>
            <a:endParaRPr lang="en-GB" sz="2800">
              <a:ea typeface="+mn-lt"/>
              <a:cs typeface="+mn-lt"/>
            </a:endParaRPr>
          </a:p>
          <a:p>
            <a:pPr marL="342900" indent="-342900">
              <a:buFont typeface="Arial"/>
              <a:buChar char="•"/>
            </a:pPr>
            <a:endParaRPr lang="en-GB" sz="2800">
              <a:ea typeface="+mn-lt"/>
              <a:cs typeface="+mn-lt"/>
            </a:endParaRPr>
          </a:p>
          <a:p>
            <a:pPr marL="342900" indent="-342900">
              <a:buFont typeface="Arial"/>
              <a:buChar char="•"/>
            </a:pPr>
            <a:r>
              <a:rPr lang="en-GB" sz="2800">
                <a:ea typeface="+mn-lt"/>
                <a:cs typeface="+mn-lt"/>
              </a:rPr>
              <a:t>The online programme is ready-built for your learners and can be delivered within weeks.</a:t>
            </a:r>
          </a:p>
          <a:p>
            <a:endParaRPr lang="en-GB" sz="2800">
              <a:ea typeface="+mn-lt"/>
              <a:cs typeface="+mn-lt"/>
            </a:endParaRPr>
          </a:p>
          <a:p>
            <a:endParaRPr lang="en-GB" sz="2800">
              <a:cs typeface="Calibri"/>
            </a:endParaRPr>
          </a:p>
          <a:p>
            <a:pPr marL="342900" indent="-342900">
              <a:buFont typeface="Arial"/>
              <a:buChar char="•"/>
            </a:pPr>
            <a:endParaRPr lang="en-GB" sz="2800">
              <a:cs typeface="Calibri"/>
            </a:endParaRPr>
          </a:p>
          <a:p>
            <a:pPr marL="342900" indent="-342900">
              <a:buFont typeface="Arial"/>
              <a:buChar char="•"/>
            </a:pPr>
            <a:endParaRPr lang="en-GB" sz="2800">
              <a:cs typeface="Calibri"/>
            </a:endParaRPr>
          </a:p>
          <a:p>
            <a:pPr marL="342900" indent="-342900">
              <a:buFont typeface="Arial"/>
              <a:buChar char="•"/>
            </a:pPr>
            <a:endParaRPr lang="en-GB" sz="2800">
              <a:cs typeface="Calibri"/>
            </a:endParaRPr>
          </a:p>
          <a:p>
            <a:pPr marL="342900" indent="-342900">
              <a:buFont typeface="Arial"/>
              <a:buChar char="•"/>
            </a:pPr>
            <a:endParaRPr lang="en-GB" sz="2800">
              <a:cs typeface="Calibri"/>
            </a:endParaRPr>
          </a:p>
        </p:txBody>
      </p:sp>
    </p:spTree>
    <p:extLst>
      <p:ext uri="{BB962C8B-B14F-4D97-AF65-F5344CB8AC3E}">
        <p14:creationId xmlns:p14="http://schemas.microsoft.com/office/powerpoint/2010/main" val="3359147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88FC-443D-C25E-E784-47B3E3AEC2D5}"/>
              </a:ext>
            </a:extLst>
          </p:cNvPr>
          <p:cNvSpPr>
            <a:spLocks noGrp="1"/>
          </p:cNvSpPr>
          <p:nvPr>
            <p:ph type="title"/>
          </p:nvPr>
        </p:nvSpPr>
        <p:spPr/>
        <p:txBody>
          <a:bodyPr/>
          <a:lstStyle/>
          <a:p>
            <a:r>
              <a:rPr lang="en-GB" sz="5250" b="1">
                <a:solidFill>
                  <a:srgbClr val="00B050"/>
                </a:solidFill>
                <a:ea typeface="Calibri"/>
                <a:cs typeface="Calibri"/>
              </a:rPr>
              <a:t>Questions &amp; Next Steps </a:t>
            </a:r>
          </a:p>
        </p:txBody>
      </p:sp>
      <p:sp>
        <p:nvSpPr>
          <p:cNvPr id="3" name="Content Placeholder 2">
            <a:extLst>
              <a:ext uri="{FF2B5EF4-FFF2-40B4-BE49-F238E27FC236}">
                <a16:creationId xmlns:a16="http://schemas.microsoft.com/office/drawing/2014/main" id="{FEB8F784-F51B-7CB9-EED9-DD9BFCAD9B74}"/>
              </a:ext>
            </a:extLst>
          </p:cNvPr>
          <p:cNvSpPr>
            <a:spLocks noGrp="1"/>
          </p:cNvSpPr>
          <p:nvPr>
            <p:ph idx="1"/>
          </p:nvPr>
        </p:nvSpPr>
        <p:spPr/>
        <p:txBody>
          <a:bodyPr vert="horz" lIns="91440" tIns="45720" rIns="91440" bIns="45720" rtlCol="0" anchor="t">
            <a:normAutofit/>
          </a:bodyPr>
          <a:lstStyle/>
          <a:p>
            <a:r>
              <a:rPr lang="en-GB" sz="3800">
                <a:ea typeface="Calibri"/>
                <a:cs typeface="Calibri"/>
              </a:rPr>
              <a:t>WEA can be responsive to need, we can deliver small- or large-scale programs independently or in partnership with existing provision. </a:t>
            </a:r>
          </a:p>
          <a:p>
            <a:r>
              <a:rPr lang="en-GB" sz="3800">
                <a:ea typeface="Calibri"/>
                <a:cs typeface="Calibri"/>
              </a:rPr>
              <a:t>Capacity is available in all areas with differing degrees of mobilisation speed.</a:t>
            </a:r>
          </a:p>
          <a:p>
            <a:r>
              <a:rPr lang="en-GB" sz="3800">
                <a:ea typeface="Calibri"/>
                <a:cs typeface="Calibri"/>
              </a:rPr>
              <a:t>Speak to our Partnership Manager about your specific needs </a:t>
            </a:r>
          </a:p>
          <a:p>
            <a:endParaRPr lang="en-GB" sz="3800">
              <a:ea typeface="Calibri"/>
              <a:cs typeface="Calibri"/>
            </a:endParaRPr>
          </a:p>
        </p:txBody>
      </p:sp>
    </p:spTree>
    <p:extLst>
      <p:ext uri="{BB962C8B-B14F-4D97-AF65-F5344CB8AC3E}">
        <p14:creationId xmlns:p14="http://schemas.microsoft.com/office/powerpoint/2010/main" val="3658593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3</a:t>
            </a:fld>
            <a:endParaRPr lang="en-GB" sz="1080" b="1">
              <a:solidFill>
                <a:srgbClr val="FFFFFF"/>
              </a:solidFill>
              <a:latin typeface="Arial"/>
              <a:cs typeface="Arial"/>
            </a:endParaRPr>
          </a:p>
        </p:txBody>
      </p:sp>
      <p:sp>
        <p:nvSpPr>
          <p:cNvPr id="13" name="TextBox 12"/>
          <p:cNvSpPr txBox="1"/>
          <p:nvPr/>
        </p:nvSpPr>
        <p:spPr>
          <a:xfrm>
            <a:off x="932521" y="423389"/>
            <a:ext cx="8338307" cy="553998"/>
          </a:xfrm>
          <a:prstGeom prst="rect">
            <a:avLst/>
          </a:prstGeom>
          <a:noFill/>
        </p:spPr>
        <p:txBody>
          <a:bodyPr wrap="square" lIns="0" tIns="0" rIns="109728" bIns="0" rtlCol="0" anchor="t" anchorCtr="0">
            <a:spAutoFit/>
          </a:bodyPr>
          <a:lstStyle/>
          <a:p>
            <a:r>
              <a:rPr lang="en-GB" sz="3600" b="1">
                <a:solidFill>
                  <a:srgbClr val="009654"/>
                </a:solidFill>
                <a:latin typeface="Arial"/>
                <a:cs typeface="Arial"/>
              </a:rPr>
              <a:t>Alignment with Multiply</a:t>
            </a:r>
          </a:p>
        </p:txBody>
      </p:sp>
      <p:sp>
        <p:nvSpPr>
          <p:cNvPr id="4" name="object 4">
            <a:extLst>
              <a:ext uri="{FF2B5EF4-FFF2-40B4-BE49-F238E27FC236}">
                <a16:creationId xmlns:a16="http://schemas.microsoft.com/office/drawing/2014/main" id="{A0CC296B-EEB6-6D94-FA97-37D251EB13C0}"/>
              </a:ext>
            </a:extLst>
          </p:cNvPr>
          <p:cNvSpPr txBox="1"/>
          <p:nvPr/>
        </p:nvSpPr>
        <p:spPr>
          <a:xfrm>
            <a:off x="5574783" y="1389985"/>
            <a:ext cx="5773402" cy="4767011"/>
          </a:xfrm>
          <a:prstGeom prst="rect">
            <a:avLst/>
          </a:prstGeom>
        </p:spPr>
        <p:txBody>
          <a:bodyPr vert="horz" wrap="square" lIns="0" tIns="12700" rIns="0" bIns="0" rtlCol="0" anchor="t">
            <a:spAutoFit/>
          </a:bodyPr>
          <a:lstStyle/>
          <a:p>
            <a:pPr marL="469900" marR="5080" indent="-457200">
              <a:lnSpc>
                <a:spcPct val="116300"/>
              </a:lnSpc>
              <a:spcBef>
                <a:spcPts val="100"/>
              </a:spcBef>
              <a:buFont typeface="Arial"/>
              <a:buChar char="•"/>
            </a:pPr>
            <a:r>
              <a:rPr lang="en-GB" sz="2400" dirty="0">
                <a:ea typeface="+mn-lt"/>
                <a:cs typeface="+mn-lt"/>
              </a:rPr>
              <a:t>Using DFE’s prospectus alongside intelligence gathered from HOLEX and conversations with commissioners and colleagues we wanted to design and develop a program that </a:t>
            </a:r>
            <a:r>
              <a:rPr lang="en-GB" sz="2400" dirty="0">
                <a:latin typeface="Arial"/>
                <a:ea typeface="+mn-lt"/>
                <a:cs typeface="+mn-lt"/>
              </a:rPr>
              <a:t>learners</a:t>
            </a:r>
            <a:r>
              <a:rPr lang="en-GB" sz="2400" dirty="0">
                <a:ea typeface="+mn-lt"/>
                <a:cs typeface="+mn-lt"/>
              </a:rPr>
              <a:t> could  access  at  a  time  that  </a:t>
            </a:r>
            <a:r>
              <a:rPr lang="en-GB" sz="2400" dirty="0">
                <a:latin typeface="Arial"/>
                <a:ea typeface="+mn-lt"/>
                <a:cs typeface="+mn-lt"/>
              </a:rPr>
              <a:t>suits</a:t>
            </a:r>
            <a:r>
              <a:rPr lang="en-GB" sz="2400" dirty="0">
                <a:ea typeface="+mn-lt"/>
                <a:cs typeface="+mn-lt"/>
              </a:rPr>
              <a:t>  them supported by an online community.</a:t>
            </a:r>
            <a:br>
              <a:rPr lang="en-GB" sz="2400" dirty="0">
                <a:ea typeface="+mn-lt"/>
                <a:cs typeface="+mn-lt"/>
              </a:rPr>
            </a:br>
            <a:endParaRPr lang="en-GB" sz="2400" dirty="0">
              <a:cs typeface="Calibri"/>
            </a:endParaRPr>
          </a:p>
          <a:p>
            <a:pPr marL="469900" marR="5080" indent="-457200">
              <a:lnSpc>
                <a:spcPct val="116300"/>
              </a:lnSpc>
              <a:buFont typeface="Arial"/>
              <a:buChar char="•"/>
            </a:pPr>
            <a:r>
              <a:rPr lang="en-GB" sz="2400" dirty="0">
                <a:ea typeface="+mn-lt"/>
                <a:cs typeface="+mn-lt"/>
              </a:rPr>
              <a:t>To increase engagement in Numeracy and to create a supply of learners into accredited functional skills</a:t>
            </a:r>
            <a:r>
              <a:rPr sz="2800" dirty="0">
                <a:ea typeface="+mn-lt"/>
                <a:cs typeface="+mn-lt"/>
              </a:rPr>
              <a:t>.</a:t>
            </a:r>
            <a:endParaRPr lang="en-GB" sz="2800" dirty="0">
              <a:ea typeface="+mn-lt"/>
              <a:cs typeface="+mn-lt"/>
            </a:endParaRPr>
          </a:p>
        </p:txBody>
      </p:sp>
      <p:pic>
        <p:nvPicPr>
          <p:cNvPr id="5" name="Picture 4">
            <a:extLst>
              <a:ext uri="{FF2B5EF4-FFF2-40B4-BE49-F238E27FC236}">
                <a16:creationId xmlns:a16="http://schemas.microsoft.com/office/drawing/2014/main" id="{99DA12E2-2C32-8C81-4E2F-B5BB576417E7}"/>
              </a:ext>
            </a:extLst>
          </p:cNvPr>
          <p:cNvPicPr>
            <a:picLocks noChangeAspect="1"/>
          </p:cNvPicPr>
          <p:nvPr/>
        </p:nvPicPr>
        <p:blipFill>
          <a:blip r:embed="rId3"/>
          <a:stretch>
            <a:fillRect/>
          </a:stretch>
        </p:blipFill>
        <p:spPr>
          <a:xfrm>
            <a:off x="204922" y="2048135"/>
            <a:ext cx="4834547" cy="2761727"/>
          </a:xfrm>
          <a:prstGeom prst="rect">
            <a:avLst/>
          </a:prstGeom>
        </p:spPr>
      </p:pic>
    </p:spTree>
    <p:extLst>
      <p:ext uri="{BB962C8B-B14F-4D97-AF65-F5344CB8AC3E}">
        <p14:creationId xmlns:p14="http://schemas.microsoft.com/office/powerpoint/2010/main" val="403182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4</a:t>
            </a:fld>
            <a:endParaRPr lang="en-GB" sz="1080" b="1">
              <a:solidFill>
                <a:srgbClr val="FFFFFF"/>
              </a:solidFill>
              <a:latin typeface="Arial"/>
              <a:cs typeface="Arial"/>
            </a:endParaRPr>
          </a:p>
        </p:txBody>
      </p:sp>
      <p:sp>
        <p:nvSpPr>
          <p:cNvPr id="13" name="TextBox 12"/>
          <p:cNvSpPr txBox="1"/>
          <p:nvPr/>
        </p:nvSpPr>
        <p:spPr>
          <a:xfrm>
            <a:off x="1008721" y="185264"/>
            <a:ext cx="8338307" cy="553998"/>
          </a:xfrm>
          <a:prstGeom prst="rect">
            <a:avLst/>
          </a:prstGeom>
          <a:noFill/>
        </p:spPr>
        <p:txBody>
          <a:bodyPr wrap="square" lIns="0" tIns="0" rIns="109728" bIns="0" rtlCol="0" anchor="t" anchorCtr="0">
            <a:spAutoFit/>
          </a:bodyPr>
          <a:lstStyle/>
          <a:p>
            <a:r>
              <a:rPr lang="en-GB" sz="3600" b="1">
                <a:solidFill>
                  <a:srgbClr val="009654"/>
                </a:solidFill>
                <a:latin typeface="Arial"/>
                <a:cs typeface="Arial"/>
              </a:rPr>
              <a:t>Ambition</a:t>
            </a:r>
          </a:p>
        </p:txBody>
      </p:sp>
      <p:sp>
        <p:nvSpPr>
          <p:cNvPr id="3" name="object 3">
            <a:extLst>
              <a:ext uri="{FF2B5EF4-FFF2-40B4-BE49-F238E27FC236}">
                <a16:creationId xmlns:a16="http://schemas.microsoft.com/office/drawing/2014/main" id="{6C9B3B98-09E6-EA23-AF67-4D469884D139}"/>
              </a:ext>
            </a:extLst>
          </p:cNvPr>
          <p:cNvSpPr txBox="1"/>
          <p:nvPr/>
        </p:nvSpPr>
        <p:spPr>
          <a:xfrm>
            <a:off x="5996716" y="1102134"/>
            <a:ext cx="5719034" cy="4266233"/>
          </a:xfrm>
          <a:prstGeom prst="rect">
            <a:avLst/>
          </a:prstGeom>
        </p:spPr>
        <p:txBody>
          <a:bodyPr vert="horz" wrap="square" lIns="0" tIns="12700" rIns="0" bIns="0" rtlCol="0" anchor="t">
            <a:spAutoFit/>
          </a:bodyPr>
          <a:lstStyle/>
          <a:p>
            <a:pPr marL="469900" marR="5080" indent="-457200">
              <a:lnSpc>
                <a:spcPct val="116300"/>
              </a:lnSpc>
              <a:spcBef>
                <a:spcPts val="100"/>
              </a:spcBef>
              <a:buFont typeface="Arial"/>
              <a:buChar char="•"/>
            </a:pPr>
            <a:r>
              <a:rPr lang="en-GB" sz="2000">
                <a:latin typeface="Arial"/>
                <a:ea typeface="+mn-lt"/>
                <a:cs typeface="+mn-lt"/>
              </a:rPr>
              <a:t>To create programs that could be embedded across our existing provision with consistent quality and to add value to our existing learners’ experience in a financially astute way.</a:t>
            </a:r>
            <a:br>
              <a:rPr lang="en-GB" sz="1600">
                <a:latin typeface="Arial"/>
              </a:rPr>
            </a:br>
            <a:endParaRPr lang="en-GB" sz="2000">
              <a:latin typeface="Arial"/>
              <a:cs typeface="Calibri"/>
            </a:endParaRPr>
          </a:p>
          <a:p>
            <a:pPr marL="469900" marR="5080" indent="-457200">
              <a:lnSpc>
                <a:spcPct val="116300"/>
              </a:lnSpc>
              <a:buFont typeface="Arial"/>
              <a:buChar char="•"/>
            </a:pPr>
            <a:r>
              <a:rPr lang="en-GB" sz="2000">
                <a:latin typeface="Arial"/>
                <a:ea typeface="+mn-lt"/>
                <a:cs typeface="+mn-lt"/>
              </a:rPr>
              <a:t>To deliver a framework for the curriculum moving forward by providing good quality asynchronous learning opportunities and developing an online community of  learning  using the  numeracy learning champions model</a:t>
            </a:r>
          </a:p>
        </p:txBody>
      </p:sp>
      <p:pic>
        <p:nvPicPr>
          <p:cNvPr id="7" name="Picture 6" descr="Woman working on her laptop">
            <a:extLst>
              <a:ext uri="{FF2B5EF4-FFF2-40B4-BE49-F238E27FC236}">
                <a16:creationId xmlns:a16="http://schemas.microsoft.com/office/drawing/2014/main" id="{483C5D41-C48F-8A5A-2BC5-280BE23FC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36" y="1770320"/>
            <a:ext cx="4976038" cy="3317359"/>
          </a:xfrm>
          <a:prstGeom prst="rect">
            <a:avLst/>
          </a:prstGeom>
        </p:spPr>
      </p:pic>
    </p:spTree>
    <p:extLst>
      <p:ext uri="{BB962C8B-B14F-4D97-AF65-F5344CB8AC3E}">
        <p14:creationId xmlns:p14="http://schemas.microsoft.com/office/powerpoint/2010/main" val="3759102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5</a:t>
            </a:fld>
            <a:endParaRPr lang="en-GB" sz="1080" b="1">
              <a:solidFill>
                <a:srgbClr val="FFFFFF"/>
              </a:solidFill>
              <a:latin typeface="Arial"/>
              <a:cs typeface="Arial"/>
            </a:endParaRPr>
          </a:p>
        </p:txBody>
      </p:sp>
      <p:sp>
        <p:nvSpPr>
          <p:cNvPr id="13" name="TextBox 12"/>
          <p:cNvSpPr txBox="1"/>
          <p:nvPr/>
        </p:nvSpPr>
        <p:spPr>
          <a:xfrm>
            <a:off x="1008721" y="185264"/>
            <a:ext cx="8338307" cy="553998"/>
          </a:xfrm>
          <a:prstGeom prst="rect">
            <a:avLst/>
          </a:prstGeom>
          <a:noFill/>
        </p:spPr>
        <p:txBody>
          <a:bodyPr wrap="square" lIns="0" tIns="0" rIns="109728" bIns="0" rtlCol="0" anchor="t" anchorCtr="0">
            <a:spAutoFit/>
          </a:bodyPr>
          <a:lstStyle/>
          <a:p>
            <a:r>
              <a:rPr lang="en-GB" sz="3600" b="1">
                <a:solidFill>
                  <a:srgbClr val="009654"/>
                </a:solidFill>
                <a:latin typeface="Arial"/>
                <a:cs typeface="Arial"/>
              </a:rPr>
              <a:t>Programme Content</a:t>
            </a:r>
          </a:p>
        </p:txBody>
      </p:sp>
      <p:sp>
        <p:nvSpPr>
          <p:cNvPr id="7" name="TextBox 6"/>
          <p:cNvSpPr txBox="1"/>
          <p:nvPr/>
        </p:nvSpPr>
        <p:spPr>
          <a:xfrm>
            <a:off x="510481" y="708869"/>
            <a:ext cx="10703951" cy="1661993"/>
          </a:xfrm>
          <a:prstGeom prst="rect">
            <a:avLst/>
          </a:prstGeom>
          <a:noFill/>
        </p:spPr>
        <p:txBody>
          <a:bodyPr wrap="square" lIns="0" tIns="0" rIns="109728" bIns="0" rtlCol="0" anchor="t" anchorCtr="0">
            <a:spAutoFit/>
          </a:bodyPr>
          <a:lstStyle/>
          <a:p>
            <a:pPr marL="342900" indent="-342900">
              <a:buFont typeface="Arial"/>
              <a:buChar char="•"/>
            </a:pPr>
            <a:r>
              <a:rPr lang="en-GB" sz="2000">
                <a:latin typeface="Arial"/>
                <a:ea typeface="+mn-lt"/>
                <a:cs typeface="+mn-lt"/>
              </a:rPr>
              <a:t>Starting point were the themes identified for the project. Then linked numeracy subject content to the badge themes</a:t>
            </a:r>
            <a:endParaRPr lang="en-US"/>
          </a:p>
          <a:p>
            <a:pPr marL="342900" indent="-342900">
              <a:buFont typeface="Arial"/>
              <a:buChar char="•"/>
            </a:pPr>
            <a:r>
              <a:rPr lang="en-GB" sz="2000">
                <a:latin typeface="Arial"/>
                <a:ea typeface="+mn-lt"/>
                <a:cs typeface="+mn-lt"/>
              </a:rPr>
              <a:t> Used to facilitate progression as per subject coverage, confidence and possible APEL or shorter intensive courses as set out in government guidance</a:t>
            </a:r>
            <a:endParaRPr lang="en-GB"/>
          </a:p>
          <a:p>
            <a:pPr marL="342900" indent="-342900">
              <a:buFont typeface="Arial"/>
              <a:buChar char="•"/>
            </a:pPr>
            <a:endParaRPr lang="en-GB" sz="2800">
              <a:ea typeface="+mn-lt"/>
              <a:cs typeface="+mn-lt"/>
            </a:endParaRPr>
          </a:p>
        </p:txBody>
      </p:sp>
      <p:pic>
        <p:nvPicPr>
          <p:cNvPr id="2" name="Picture 1">
            <a:extLst>
              <a:ext uri="{FF2B5EF4-FFF2-40B4-BE49-F238E27FC236}">
                <a16:creationId xmlns:a16="http://schemas.microsoft.com/office/drawing/2014/main" id="{A98B7685-A7C2-AA5A-E298-8609C407B828}"/>
              </a:ext>
            </a:extLst>
          </p:cNvPr>
          <p:cNvPicPr>
            <a:picLocks noChangeAspect="1"/>
          </p:cNvPicPr>
          <p:nvPr/>
        </p:nvPicPr>
        <p:blipFill>
          <a:blip r:embed="rId2"/>
          <a:stretch>
            <a:fillRect/>
          </a:stretch>
        </p:blipFill>
        <p:spPr>
          <a:xfrm>
            <a:off x="865178" y="2124343"/>
            <a:ext cx="10461643" cy="2609314"/>
          </a:xfrm>
          <a:prstGeom prst="rect">
            <a:avLst/>
          </a:prstGeom>
        </p:spPr>
      </p:pic>
      <p:pic>
        <p:nvPicPr>
          <p:cNvPr id="5" name="Picture 4" descr="Men shaking hands in office">
            <a:extLst>
              <a:ext uri="{FF2B5EF4-FFF2-40B4-BE49-F238E27FC236}">
                <a16:creationId xmlns:a16="http://schemas.microsoft.com/office/drawing/2014/main" id="{95BD49A5-34DB-8118-C93A-FDE88D6AD2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721" y="4908517"/>
            <a:ext cx="2641046" cy="1764219"/>
          </a:xfrm>
          <a:prstGeom prst="rect">
            <a:avLst/>
          </a:prstGeom>
        </p:spPr>
      </p:pic>
      <p:pic>
        <p:nvPicPr>
          <p:cNvPr id="8" name="Picture 7" descr="Person holding and stitching fabric using sewing machine">
            <a:extLst>
              <a:ext uri="{FF2B5EF4-FFF2-40B4-BE49-F238E27FC236}">
                <a16:creationId xmlns:a16="http://schemas.microsoft.com/office/drawing/2014/main" id="{5CABC891-E719-74B0-DE2A-24F370F0EA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6446" y="4908517"/>
            <a:ext cx="2646329" cy="1764219"/>
          </a:xfrm>
          <a:prstGeom prst="rect">
            <a:avLst/>
          </a:prstGeom>
        </p:spPr>
      </p:pic>
      <p:pic>
        <p:nvPicPr>
          <p:cNvPr id="10" name="Picture 9" descr="Close-up of two people's hands pointing at laptop screen with stack of 4 books in background, one person holding a pen">
            <a:extLst>
              <a:ext uri="{FF2B5EF4-FFF2-40B4-BE49-F238E27FC236}">
                <a16:creationId xmlns:a16="http://schemas.microsoft.com/office/drawing/2014/main" id="{A394A528-3174-AD80-46A7-E0F8479536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9864" y="4908516"/>
            <a:ext cx="2686651" cy="1791101"/>
          </a:xfrm>
          <a:prstGeom prst="rect">
            <a:avLst/>
          </a:prstGeom>
        </p:spPr>
      </p:pic>
    </p:spTree>
    <p:extLst>
      <p:ext uri="{BB962C8B-B14F-4D97-AF65-F5344CB8AC3E}">
        <p14:creationId xmlns:p14="http://schemas.microsoft.com/office/powerpoint/2010/main" val="3155178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6</a:t>
            </a:fld>
            <a:endParaRPr lang="en-GB" sz="1080" b="1">
              <a:solidFill>
                <a:srgbClr val="FFFFFF"/>
              </a:solidFill>
              <a:latin typeface="Arial"/>
              <a:cs typeface="Arial"/>
            </a:endParaRPr>
          </a:p>
        </p:txBody>
      </p:sp>
      <p:pic>
        <p:nvPicPr>
          <p:cNvPr id="2" name="Picture 1">
            <a:extLst>
              <a:ext uri="{FF2B5EF4-FFF2-40B4-BE49-F238E27FC236}">
                <a16:creationId xmlns:a16="http://schemas.microsoft.com/office/drawing/2014/main" id="{BBF8A6BA-E765-47B4-1FEF-5EDC765646C0}"/>
              </a:ext>
            </a:extLst>
          </p:cNvPr>
          <p:cNvPicPr>
            <a:picLocks noChangeAspect="1"/>
          </p:cNvPicPr>
          <p:nvPr/>
        </p:nvPicPr>
        <p:blipFill>
          <a:blip r:embed="rId2"/>
          <a:stretch>
            <a:fillRect/>
          </a:stretch>
        </p:blipFill>
        <p:spPr>
          <a:xfrm>
            <a:off x="1233762" y="0"/>
            <a:ext cx="9724476" cy="6858000"/>
          </a:xfrm>
          <a:prstGeom prst="rect">
            <a:avLst/>
          </a:prstGeom>
        </p:spPr>
      </p:pic>
    </p:spTree>
    <p:extLst>
      <p:ext uri="{BB962C8B-B14F-4D97-AF65-F5344CB8AC3E}">
        <p14:creationId xmlns:p14="http://schemas.microsoft.com/office/powerpoint/2010/main" val="3239865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7</a:t>
            </a:fld>
            <a:endParaRPr lang="en-GB" sz="1080" b="1">
              <a:solidFill>
                <a:srgbClr val="FFFFFF"/>
              </a:solidFill>
              <a:latin typeface="Arial"/>
              <a:cs typeface="Arial"/>
            </a:endParaRPr>
          </a:p>
        </p:txBody>
      </p:sp>
      <p:sp>
        <p:nvSpPr>
          <p:cNvPr id="13" name="TextBox 12"/>
          <p:cNvSpPr txBox="1"/>
          <p:nvPr/>
        </p:nvSpPr>
        <p:spPr>
          <a:xfrm>
            <a:off x="1008721" y="185264"/>
            <a:ext cx="10725939" cy="553998"/>
          </a:xfrm>
          <a:prstGeom prst="rect">
            <a:avLst/>
          </a:prstGeom>
          <a:noFill/>
        </p:spPr>
        <p:txBody>
          <a:bodyPr wrap="square" lIns="0" tIns="0" rIns="109728" bIns="0" rtlCol="0" anchor="t" anchorCtr="0">
            <a:spAutoFit/>
          </a:bodyPr>
          <a:lstStyle/>
          <a:p>
            <a:r>
              <a:rPr lang="en-GB" sz="3600" b="1">
                <a:solidFill>
                  <a:srgbClr val="009654"/>
                </a:solidFill>
                <a:latin typeface="Arial"/>
                <a:cs typeface="Arial"/>
              </a:rPr>
              <a:t>Learner-centred curriculum design and delivery </a:t>
            </a:r>
          </a:p>
        </p:txBody>
      </p:sp>
      <p:sp>
        <p:nvSpPr>
          <p:cNvPr id="7" name="TextBox 6"/>
          <p:cNvSpPr txBox="1"/>
          <p:nvPr/>
        </p:nvSpPr>
        <p:spPr>
          <a:xfrm>
            <a:off x="457340" y="1048324"/>
            <a:ext cx="11277320" cy="6344429"/>
          </a:xfrm>
          <a:prstGeom prst="rect">
            <a:avLst/>
          </a:prstGeom>
          <a:noFill/>
        </p:spPr>
        <p:txBody>
          <a:bodyPr wrap="square" lIns="0" tIns="0" rIns="109728" bIns="0" rtlCol="0" anchor="t" anchorCtr="0">
            <a:spAutoFit/>
          </a:bodyPr>
          <a:lstStyle/>
          <a:p>
            <a:pPr marL="457200" indent="-457200" algn="just">
              <a:lnSpc>
                <a:spcPts val="5040"/>
              </a:lnSpc>
              <a:buFont typeface="Arial" panose="020B0604020202020204" pitchFamily="34" charset="0"/>
              <a:buChar char="•"/>
            </a:pPr>
            <a:r>
              <a:rPr lang="en-US" sz="2400">
                <a:latin typeface="Arial"/>
                <a:ea typeface="+mn-lt"/>
                <a:cs typeface="+mn-lt"/>
              </a:rPr>
              <a:t>The way </a:t>
            </a:r>
            <a:r>
              <a:rPr lang="en-US" sz="2400">
                <a:latin typeface="Arial"/>
                <a:ea typeface="+mn-lt"/>
                <a:cs typeface="+mn-lt"/>
                <a:hlinkClick r:id="rId3" tooltip="https://learningjournals.co.uk/what-makes-a-great-nursery-practitioner/">
                  <a:extLst>
                    <a:ext uri="{A12FA001-AC4F-418D-AE19-62706E023703}">
                      <ahyp:hlinkClr xmlns:ahyp="http://schemas.microsoft.com/office/drawing/2018/hyperlinkcolor" val="tx"/>
                    </a:ext>
                  </a:extLst>
                </a:hlinkClick>
              </a:rPr>
              <a:t>teaching is delivered</a:t>
            </a:r>
            <a:r>
              <a:rPr lang="en-US" sz="2400">
                <a:latin typeface="Arial"/>
                <a:ea typeface="+mn-lt"/>
                <a:cs typeface="+mn-lt"/>
              </a:rPr>
              <a:t> comes in a variety of forms.</a:t>
            </a:r>
          </a:p>
          <a:p>
            <a:pPr marL="457200" indent="-457200" algn="just">
              <a:lnSpc>
                <a:spcPts val="5040"/>
              </a:lnSpc>
              <a:buFont typeface="Arial" panose="020B0604020202020204" pitchFamily="34" charset="0"/>
              <a:buChar char="•"/>
            </a:pPr>
            <a:r>
              <a:rPr lang="en-US" sz="2400">
                <a:latin typeface="Arial"/>
                <a:ea typeface="+mn-lt"/>
                <a:cs typeface="+mn-lt"/>
              </a:rPr>
              <a:t>There are various approaches to delivery which aim to support learners through their journey so they can achieve maximum success.</a:t>
            </a:r>
          </a:p>
          <a:p>
            <a:pPr marL="457200" indent="-457200" algn="just">
              <a:lnSpc>
                <a:spcPts val="5040"/>
              </a:lnSpc>
              <a:buFont typeface="Arial" panose="020B0604020202020204" pitchFamily="34" charset="0"/>
              <a:buChar char="•"/>
            </a:pPr>
            <a:r>
              <a:rPr lang="en-US" sz="2400">
                <a:latin typeface="Arial"/>
                <a:ea typeface="+mn-lt"/>
                <a:cs typeface="+mn-lt"/>
              </a:rPr>
              <a:t>Employing effective approaches enables learners to reach their full potential and provides a strong foundation for learning.</a:t>
            </a:r>
          </a:p>
          <a:p>
            <a:pPr marL="457200" indent="-457200" algn="just">
              <a:lnSpc>
                <a:spcPts val="5040"/>
              </a:lnSpc>
              <a:buFont typeface="Arial" panose="020B0604020202020204" pitchFamily="34" charset="0"/>
              <a:buChar char="•"/>
            </a:pPr>
            <a:r>
              <a:rPr lang="en-US" sz="2400">
                <a:latin typeface="Arial"/>
                <a:ea typeface="+mn-lt"/>
                <a:cs typeface="+mn-lt"/>
              </a:rPr>
              <a:t>This also helps learners </a:t>
            </a:r>
            <a:r>
              <a:rPr lang="en-US" sz="2400" err="1">
                <a:latin typeface="Arial"/>
                <a:ea typeface="+mn-lt"/>
                <a:cs typeface="+mn-lt"/>
              </a:rPr>
              <a:t>realise</a:t>
            </a:r>
            <a:r>
              <a:rPr lang="en-US" sz="2400">
                <a:latin typeface="Arial"/>
                <a:ea typeface="+mn-lt"/>
                <a:cs typeface="+mn-lt"/>
              </a:rPr>
              <a:t> their own capabilities which </a:t>
            </a:r>
            <a:r>
              <a:rPr lang="en-US" sz="2400">
                <a:latin typeface="Arial"/>
                <a:ea typeface="+mn-lt"/>
                <a:cs typeface="+mn-lt"/>
                <a:hlinkClick r:id="rId4" tooltip="https://learningjournals.co.uk/what-is-the-leuven-scale-and-how-to-use-it/">
                  <a:extLst>
                    <a:ext uri="{A12FA001-AC4F-418D-AE19-62706E023703}">
                      <ahyp:hlinkClr xmlns:ahyp="http://schemas.microsoft.com/office/drawing/2018/hyperlinkcolor" val="tx"/>
                    </a:ext>
                  </a:extLst>
                </a:hlinkClick>
              </a:rPr>
              <a:t>improves their self-confidence and self-esteem.</a:t>
            </a:r>
            <a:r>
              <a:rPr lang="en-US" sz="2400">
                <a:latin typeface="Arial"/>
                <a:ea typeface="+mn-lt"/>
                <a:cs typeface="+mn-lt"/>
              </a:rPr>
              <a:t> In turn, this increases the likelihood of learners achieving, as they will be more motivated to participate in different activities.</a:t>
            </a:r>
          </a:p>
          <a:p>
            <a:pPr algn="just">
              <a:lnSpc>
                <a:spcPts val="5040"/>
              </a:lnSpc>
            </a:pPr>
            <a:endParaRPr lang="en-US" sz="2800">
              <a:ea typeface="+mn-lt"/>
              <a:cs typeface="+mn-lt"/>
            </a:endParaRPr>
          </a:p>
          <a:p>
            <a:pPr algn="just">
              <a:lnSpc>
                <a:spcPts val="5040"/>
              </a:lnSpc>
            </a:pPr>
            <a:endParaRPr lang="en-US" sz="2800">
              <a:solidFill>
                <a:srgbClr val="000000"/>
              </a:solidFill>
              <a:latin typeface="Open Sans"/>
            </a:endParaRPr>
          </a:p>
        </p:txBody>
      </p:sp>
    </p:spTree>
    <p:extLst>
      <p:ext uri="{BB962C8B-B14F-4D97-AF65-F5344CB8AC3E}">
        <p14:creationId xmlns:p14="http://schemas.microsoft.com/office/powerpoint/2010/main" val="300579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8</a:t>
            </a:fld>
            <a:endParaRPr lang="en-GB" sz="1080" b="1">
              <a:solidFill>
                <a:srgbClr val="FFFFFF"/>
              </a:solidFill>
              <a:latin typeface="Arial"/>
              <a:cs typeface="Arial"/>
            </a:endParaRPr>
          </a:p>
        </p:txBody>
      </p:sp>
      <p:pic>
        <p:nvPicPr>
          <p:cNvPr id="7" name="Picture 6" descr="Businessman using digital tablet in meeting">
            <a:extLst>
              <a:ext uri="{FF2B5EF4-FFF2-40B4-BE49-F238E27FC236}">
                <a16:creationId xmlns:a16="http://schemas.microsoft.com/office/drawing/2014/main" id="{483C5D41-C48F-8A5A-2BC5-280BE23FCCE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3916" y="1576977"/>
            <a:ext cx="4976038" cy="3316548"/>
          </a:xfrm>
          <a:prstGeom prst="rect">
            <a:avLst/>
          </a:prstGeom>
        </p:spPr>
      </p:pic>
      <p:sp>
        <p:nvSpPr>
          <p:cNvPr id="4" name="TextBox 3">
            <a:extLst>
              <a:ext uri="{FF2B5EF4-FFF2-40B4-BE49-F238E27FC236}">
                <a16:creationId xmlns:a16="http://schemas.microsoft.com/office/drawing/2014/main" id="{226C797B-769A-39B0-3747-6C8DBBFC2FF5}"/>
              </a:ext>
            </a:extLst>
          </p:cNvPr>
          <p:cNvSpPr txBox="1"/>
          <p:nvPr/>
        </p:nvSpPr>
        <p:spPr>
          <a:xfrm>
            <a:off x="5473976" y="926927"/>
            <a:ext cx="6097656" cy="3539430"/>
          </a:xfrm>
          <a:prstGeom prst="rect">
            <a:avLst/>
          </a:prstGeom>
          <a:noFill/>
        </p:spPr>
        <p:txBody>
          <a:bodyPr wrap="square" lIns="91440" tIns="45720" rIns="91440" bIns="45720" anchor="t">
            <a:spAutoFit/>
          </a:bodyPr>
          <a:lstStyle/>
          <a:p>
            <a:endParaRPr lang="en-GB" sz="2800">
              <a:latin typeface="Arial"/>
              <a:ea typeface="+mn-lt"/>
              <a:cs typeface="+mn-lt"/>
            </a:endParaRPr>
          </a:p>
          <a:p>
            <a:endParaRPr lang="en-GB" sz="2800">
              <a:latin typeface="Arial"/>
              <a:ea typeface="+mn-lt"/>
              <a:cs typeface="+mn-lt"/>
            </a:endParaRPr>
          </a:p>
          <a:p>
            <a:pPr marL="457200" indent="-457200">
              <a:buFont typeface="Arial" panose="020B0604020202020204" pitchFamily="34" charset="0"/>
              <a:buChar char="•"/>
            </a:pPr>
            <a:r>
              <a:rPr lang="en-GB" sz="2800">
                <a:latin typeface="Arial"/>
                <a:ea typeface="+mn-lt"/>
                <a:cs typeface="+mn-lt"/>
              </a:rPr>
              <a:t>Evidence proves that a blended approach of synchronous and asynchronous learning is most productive we do this through interactive activities, structured input and a numeracy coach.</a:t>
            </a:r>
          </a:p>
        </p:txBody>
      </p:sp>
      <p:sp>
        <p:nvSpPr>
          <p:cNvPr id="2" name="TextBox 1">
            <a:extLst>
              <a:ext uri="{FF2B5EF4-FFF2-40B4-BE49-F238E27FC236}">
                <a16:creationId xmlns:a16="http://schemas.microsoft.com/office/drawing/2014/main" id="{E2071646-36E6-ADDE-8ACC-5A2CEFC2ACB3}"/>
              </a:ext>
            </a:extLst>
          </p:cNvPr>
          <p:cNvSpPr txBox="1"/>
          <p:nvPr/>
        </p:nvSpPr>
        <p:spPr>
          <a:xfrm>
            <a:off x="385916" y="176981"/>
            <a:ext cx="55576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009654"/>
                </a:solidFill>
                <a:latin typeface="Arial"/>
                <a:cs typeface="Arial"/>
              </a:rPr>
              <a:t>Blended Learning</a:t>
            </a:r>
          </a:p>
        </p:txBody>
      </p:sp>
    </p:spTree>
    <p:extLst>
      <p:ext uri="{BB962C8B-B14F-4D97-AF65-F5344CB8AC3E}">
        <p14:creationId xmlns:p14="http://schemas.microsoft.com/office/powerpoint/2010/main" val="3116506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10"/>
          <p:cNvSpPr txBox="1"/>
          <p:nvPr/>
        </p:nvSpPr>
        <p:spPr>
          <a:xfrm>
            <a:off x="10412362" y="6461343"/>
            <a:ext cx="747528" cy="166199"/>
          </a:xfrm>
          <a:prstGeom prst="rect">
            <a:avLst/>
          </a:prstGeom>
          <a:noFill/>
        </p:spPr>
        <p:txBody>
          <a:bodyPr wrap="square" lIns="0" tIns="0" rIns="0" bIns="0" rtlCol="0" anchor="b" anchorCtr="0">
            <a:spAutoFit/>
          </a:bodyPr>
          <a:lstStyle/>
          <a:p>
            <a:pPr algn="r"/>
            <a:fld id="{592A2882-AB07-6F48-A75D-60E17D861E25}" type="slidenum">
              <a:rPr lang="en-GB" sz="1080" b="1">
                <a:solidFill>
                  <a:srgbClr val="FFFFFF"/>
                </a:solidFill>
                <a:latin typeface="Arial"/>
                <a:cs typeface="Arial"/>
              </a:rPr>
              <a:pPr algn="r"/>
              <a:t>9</a:t>
            </a:fld>
            <a:endParaRPr lang="en-GB" sz="1080" b="1">
              <a:solidFill>
                <a:srgbClr val="FFFFFF"/>
              </a:solidFill>
              <a:latin typeface="Arial"/>
              <a:cs typeface="Arial"/>
            </a:endParaRPr>
          </a:p>
        </p:txBody>
      </p:sp>
      <p:sp>
        <p:nvSpPr>
          <p:cNvPr id="4" name="TextBox 3">
            <a:extLst>
              <a:ext uri="{FF2B5EF4-FFF2-40B4-BE49-F238E27FC236}">
                <a16:creationId xmlns:a16="http://schemas.microsoft.com/office/drawing/2014/main" id="{226C797B-769A-39B0-3747-6C8DBBFC2FF5}"/>
              </a:ext>
            </a:extLst>
          </p:cNvPr>
          <p:cNvSpPr txBox="1"/>
          <p:nvPr/>
        </p:nvSpPr>
        <p:spPr>
          <a:xfrm>
            <a:off x="5473976" y="926927"/>
            <a:ext cx="6097656" cy="4893647"/>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GB" sz="2400">
                <a:latin typeface="Arial"/>
                <a:ea typeface="+mn-lt"/>
                <a:cs typeface="+mn-lt"/>
              </a:rPr>
              <a:t>Multiply Incorporates a variety of different eLearning activities</a:t>
            </a:r>
          </a:p>
          <a:p>
            <a:pPr marL="457200" indent="-457200">
              <a:buFont typeface="Arial" panose="020B0604020202020204" pitchFamily="34" charset="0"/>
              <a:buChar char="•"/>
            </a:pPr>
            <a:r>
              <a:rPr lang="en-GB" sz="2400">
                <a:latin typeface="Arial"/>
                <a:ea typeface="+mn-lt"/>
                <a:cs typeface="+mn-lt"/>
              </a:rPr>
              <a:t>We know that active rather than passive learning is effective. </a:t>
            </a:r>
          </a:p>
          <a:p>
            <a:pPr marL="457200" indent="-457200">
              <a:buFont typeface="Arial" panose="020B0604020202020204" pitchFamily="34" charset="0"/>
              <a:buChar char="•"/>
            </a:pPr>
            <a:r>
              <a:rPr lang="en-GB" sz="2400">
                <a:latin typeface="Arial"/>
                <a:ea typeface="+mn-lt"/>
                <a:cs typeface="+mn-lt"/>
              </a:rPr>
              <a:t>Self-guided learners need a variety of different activities to cater to their individual learning styles, preventing boredom, thereby boosting engagement and learner participation. </a:t>
            </a:r>
            <a:endParaRPr lang="en-GB">
              <a:latin typeface="Arial"/>
              <a:cs typeface="Arial"/>
            </a:endParaRPr>
          </a:p>
          <a:p>
            <a:pPr marL="457200" indent="-457200">
              <a:buFont typeface="Arial" panose="020B0604020202020204" pitchFamily="34" charset="0"/>
              <a:buChar char="•"/>
            </a:pPr>
            <a:r>
              <a:rPr lang="en-GB" sz="2400">
                <a:latin typeface="Arial"/>
                <a:ea typeface="+mn-lt"/>
                <a:cs typeface="+mn-lt"/>
              </a:rPr>
              <a:t>Multiply online includes: video presentations, audio narratives, varied question styles and interactive activities along with text-based pages.</a:t>
            </a:r>
          </a:p>
        </p:txBody>
      </p:sp>
      <p:pic>
        <p:nvPicPr>
          <p:cNvPr id="5" name="Picture 3">
            <a:hlinkClick r:id="" action="ppaction://media"/>
            <a:extLst>
              <a:ext uri="{FF2B5EF4-FFF2-40B4-BE49-F238E27FC236}">
                <a16:creationId xmlns:a16="http://schemas.microsoft.com/office/drawing/2014/main" id="{B754BF65-328D-8C03-F3DA-6EE1974D2517}"/>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896471" y="1142933"/>
            <a:ext cx="4251207" cy="4477938"/>
          </a:xfrm>
          <a:prstGeom prst="rect">
            <a:avLst/>
          </a:prstGeom>
        </p:spPr>
      </p:pic>
    </p:spTree>
    <p:extLst>
      <p:ext uri="{BB962C8B-B14F-4D97-AF65-F5344CB8AC3E}">
        <p14:creationId xmlns:p14="http://schemas.microsoft.com/office/powerpoint/2010/main" val="400972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FCD77DFA7B3044A05FF51F42878F78" ma:contentTypeVersion="19" ma:contentTypeDescription="Create a new document." ma:contentTypeScope="" ma:versionID="f18b1b731de620ab173ba0021c7e5119">
  <xsd:schema xmlns:xsd="http://www.w3.org/2001/XMLSchema" xmlns:xs="http://www.w3.org/2001/XMLSchema" xmlns:p="http://schemas.microsoft.com/office/2006/metadata/properties" xmlns:ns2="a8c6c24b-0715-4965-a25f-962e678197ab" xmlns:ns3="7cf404a5-6b88-406c-a827-64ea0f16dc79" targetNamespace="http://schemas.microsoft.com/office/2006/metadata/properties" ma:root="true" ma:fieldsID="85412b18ff9b7b8ff43a7390bedc7c49" ns2:_="" ns3:_="">
    <xsd:import namespace="a8c6c24b-0715-4965-a25f-962e678197ab"/>
    <xsd:import namespace="7cf404a5-6b88-406c-a827-64ea0f16dc79"/>
    <xsd:element name="properties">
      <xsd:complexType>
        <xsd:sequence>
          <xsd:element name="documentManagement">
            <xsd:complexType>
              <xsd:all>
                <xsd:element ref="ns2:MigrationWizId" minOccurs="0"/>
                <xsd:element ref="ns2:MigrationWizIdPermissions" minOccurs="0"/>
                <xsd:element ref="ns2:MigrationWizIdVersion"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c6c24b-0715-4965-a25f-962e678197ab"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igrationWizIdPermissionLevels" ma:index="11" nillable="true" ma:displayName="MigrationWizIdPermissionLevels" ma:internalName="MigrationWizIdPermissionLevels">
      <xsd:simpleType>
        <xsd:restriction base="dms:Text"/>
      </xsd:simpleType>
    </xsd:element>
    <xsd:element name="MigrationWizIdDocumentLibraryPermissions" ma:index="12" nillable="true" ma:displayName="MigrationWizIdDocumentLibraryPermissions" ma:internalName="MigrationWizIdDocumentLibraryPermissions">
      <xsd:simpleType>
        <xsd:restriction base="dms:Text"/>
      </xsd:simpleType>
    </xsd:element>
    <xsd:element name="MigrationWizIdSecurityGroups" ma:index="13" nillable="true" ma:displayName="MigrationWizIdSecurityGroups" ma:internalName="MigrationWizIdSecurityGroups">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50888dd-38cc-4076-805b-32edf672ec4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LengthInSeconds" ma:index="2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cf404a5-6b88-406c-a827-64ea0f16dc7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57cd3b2-4f2d-4e7e-97a8-9f15c830439a}" ma:internalName="TaxCatchAll" ma:showField="CatchAllData" ma:web="7cf404a5-6b88-406c-a827-64ea0f16dc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8c6c24b-0715-4965-a25f-962e678197ab">
      <Terms xmlns="http://schemas.microsoft.com/office/infopath/2007/PartnerControls"/>
    </lcf76f155ced4ddcb4097134ff3c332f>
    <MigrationWizIdSecurityGroups xmlns="a8c6c24b-0715-4965-a25f-962e678197ab" xsi:nil="true"/>
    <MigrationWizIdDocumentLibraryPermissions xmlns="a8c6c24b-0715-4965-a25f-962e678197ab" xsi:nil="true"/>
    <MigrationWizIdPermissions xmlns="a8c6c24b-0715-4965-a25f-962e678197ab" xsi:nil="true"/>
    <MigrationWizIdVersion xmlns="a8c6c24b-0715-4965-a25f-962e678197ab" xsi:nil="true"/>
    <TaxCatchAll xmlns="7cf404a5-6b88-406c-a827-64ea0f16dc79" xsi:nil="true"/>
    <MigrationWizIdPermissionLevels xmlns="a8c6c24b-0715-4965-a25f-962e678197ab" xsi:nil="true"/>
    <MigrationWizId xmlns="a8c6c24b-0715-4965-a25f-962e678197ab" xsi:nil="true"/>
    <SharedWithUsers xmlns="7cf404a5-6b88-406c-a827-64ea0f16dc79">
      <UserInfo>
        <DisplayName>Jillian Simpson</DisplayName>
        <AccountId>15</AccountId>
        <AccountType/>
      </UserInfo>
      <UserInfo>
        <DisplayName>Jessica Holloway Swift</DisplayName>
        <AccountId>27</AccountId>
        <AccountType/>
      </UserInfo>
      <UserInfo>
        <DisplayName>Maria Pawlykiwsky</DisplayName>
        <AccountId>49</AccountId>
        <AccountType/>
      </UserInfo>
      <UserInfo>
        <DisplayName>Ian Standish</DisplayName>
        <AccountId>18</AccountId>
        <AccountType/>
      </UserInfo>
      <UserInfo>
        <DisplayName>Nick Howard</DisplayName>
        <AccountId>12</AccountId>
        <AccountType/>
      </UserInfo>
      <UserInfo>
        <DisplayName>Preeya Buckley</DisplayName>
        <AccountId>136</AccountId>
        <AccountType/>
      </UserInfo>
    </SharedWithUsers>
  </documentManagement>
</p:properties>
</file>

<file path=customXml/itemProps1.xml><?xml version="1.0" encoding="utf-8"?>
<ds:datastoreItem xmlns:ds="http://schemas.openxmlformats.org/officeDocument/2006/customXml" ds:itemID="{F41FECCF-5B95-4627-8E15-F0A6BEEC3B9D}">
  <ds:schemaRefs>
    <ds:schemaRef ds:uri="7cf404a5-6b88-406c-a827-64ea0f16dc79"/>
    <ds:schemaRef ds:uri="a8c6c24b-0715-4965-a25f-962e678197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B4C7B95-D740-4CF7-8BE4-CAA3D63BDD6F}">
  <ds:schemaRefs>
    <ds:schemaRef ds:uri="http://schemas.microsoft.com/sharepoint/v3/contenttype/forms"/>
  </ds:schemaRefs>
</ds:datastoreItem>
</file>

<file path=customXml/itemProps3.xml><?xml version="1.0" encoding="utf-8"?>
<ds:datastoreItem xmlns:ds="http://schemas.openxmlformats.org/officeDocument/2006/customXml" ds:itemID="{BCFA8A2F-27AC-4616-9D45-1952016DB24C}">
  <ds:schemaRefs>
    <ds:schemaRef ds:uri="http://purl.org/dc/elements/1.1/"/>
    <ds:schemaRef ds:uri="a8c6c24b-0715-4965-a25f-962e678197ab"/>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 ds:uri="7cf404a5-6b88-406c-a827-64ea0f16dc79"/>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28</TotalTime>
  <Words>1846</Words>
  <Application>Microsoft Office PowerPoint</Application>
  <PresentationFormat>Widescreen</PresentationFormat>
  <Paragraphs>160</Paragraphs>
  <Slides>23</Slides>
  <Notes>4</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Next Steps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Nick Howard</cp:lastModifiedBy>
  <cp:revision>1</cp:revision>
  <dcterms:created xsi:type="dcterms:W3CDTF">2023-05-19T15:37:37Z</dcterms:created>
  <dcterms:modified xsi:type="dcterms:W3CDTF">2024-06-13T14:49:25Z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0x0101009DFCD77DFA7B3044A05FF51F42878F78</vt:lpwstr>
  </property>
  <property fmtid="{D5CDD505-2E9C-101B-9397-08002B2CF9AE}" pid="3" name="MediaServiceImageTags">
    <vt:lpwstr/>
  </property>
</Properties>
</file>