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3"/>
  </p:sldMasterIdLst>
  <p:notesMasterIdLst>
    <p:notesMasterId r:id="rId21"/>
  </p:notesMasterIdLst>
  <p:sldIdLst>
    <p:sldId id="256" r:id="rId4"/>
    <p:sldId id="258" r:id="rId5"/>
    <p:sldId id="280" r:id="rId6"/>
    <p:sldId id="281" r:id="rId7"/>
    <p:sldId id="274" r:id="rId8"/>
    <p:sldId id="259" r:id="rId9"/>
    <p:sldId id="260" r:id="rId10"/>
    <p:sldId id="261" r:id="rId11"/>
    <p:sldId id="262" r:id="rId12"/>
    <p:sldId id="263" r:id="rId13"/>
    <p:sldId id="267" r:id="rId14"/>
    <p:sldId id="264" r:id="rId15"/>
    <p:sldId id="265" r:id="rId16"/>
    <p:sldId id="266" r:id="rId17"/>
    <p:sldId id="277" r:id="rId18"/>
    <p:sldId id="278" r:id="rId19"/>
    <p:sldId id="279" r:id="rId20"/>
  </p:sldIdLst>
  <p:sldSz cx="10152063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"/>
    <p:restoredTop sz="94704"/>
  </p:normalViewPr>
  <p:slideViewPr>
    <p:cSldViewPr snapToGrid="0" showGuides="1">
      <p:cViewPr varScale="1">
        <p:scale>
          <a:sx n="320" d="100"/>
          <a:sy n="320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332C-71FE-234C-9A1C-708FCF226D4A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1143000"/>
            <a:ext cx="5438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964F-B1B3-B746-BAEF-091EF1F04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2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1pPr>
    <a:lvl2pPr marL="504292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2pPr>
    <a:lvl3pPr marL="1008583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3pPr>
    <a:lvl4pPr marL="1512875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4pPr>
    <a:lvl5pPr marL="2017166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5pPr>
    <a:lvl6pPr marL="2521458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6pPr>
    <a:lvl7pPr marL="3025750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7pPr>
    <a:lvl8pPr marL="3530041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8pPr>
    <a:lvl9pPr marL="4034333" algn="l" defTabSz="1008583" rtl="0" eaLnBrk="1" latinLnBrk="0" hangingPunct="1">
      <a:defRPr sz="13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43000"/>
            <a:ext cx="5438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F964F-B1B3-B746-BAEF-091EF1F04C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8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008" y="942577"/>
            <a:ext cx="7614047" cy="2005142"/>
          </a:xfrm>
        </p:spPr>
        <p:txBody>
          <a:bodyPr anchor="b"/>
          <a:lstStyle>
            <a:lvl1pPr algn="ctr">
              <a:defRPr sz="4996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008" y="3025045"/>
            <a:ext cx="7614047" cy="1390533"/>
          </a:xfrm>
        </p:spPr>
        <p:txBody>
          <a:bodyPr/>
          <a:lstStyle>
            <a:lvl1pPr marL="0" indent="0" algn="ctr">
              <a:buNone/>
              <a:defRPr sz="1998"/>
            </a:lvl1pPr>
            <a:lvl2pPr marL="380710" indent="0" algn="ctr">
              <a:buNone/>
              <a:defRPr sz="1665"/>
            </a:lvl2pPr>
            <a:lvl3pPr marL="761421" indent="0" algn="ctr">
              <a:buNone/>
              <a:defRPr sz="1499"/>
            </a:lvl3pPr>
            <a:lvl4pPr marL="1142131" indent="0" algn="ctr">
              <a:buNone/>
              <a:defRPr sz="1332"/>
            </a:lvl4pPr>
            <a:lvl5pPr marL="1522842" indent="0" algn="ctr">
              <a:buNone/>
              <a:defRPr sz="1332"/>
            </a:lvl5pPr>
            <a:lvl6pPr marL="1903552" indent="0" algn="ctr">
              <a:buNone/>
              <a:defRPr sz="1332"/>
            </a:lvl6pPr>
            <a:lvl7pPr marL="2284263" indent="0" algn="ctr">
              <a:buNone/>
              <a:defRPr sz="1332"/>
            </a:lvl7pPr>
            <a:lvl8pPr marL="2664973" indent="0" algn="ctr">
              <a:buNone/>
              <a:defRPr sz="1332"/>
            </a:lvl8pPr>
            <a:lvl9pPr marL="3045684" indent="0" algn="ctr">
              <a:buNone/>
              <a:defRPr sz="1332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5070" y="306637"/>
            <a:ext cx="2189039" cy="48808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7954" y="306637"/>
            <a:ext cx="6440215" cy="48808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67" y="1435864"/>
            <a:ext cx="8756154" cy="2395771"/>
          </a:xfrm>
        </p:spPr>
        <p:txBody>
          <a:bodyPr anchor="b"/>
          <a:lstStyle>
            <a:lvl1pPr>
              <a:defRPr sz="4996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667" y="3854300"/>
            <a:ext cx="8756154" cy="1259879"/>
          </a:xfrm>
        </p:spPr>
        <p:txBody>
          <a:bodyPr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38071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1421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142131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4pPr>
            <a:lvl5pPr marL="1522842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5pPr>
            <a:lvl6pPr marL="1903552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6pPr>
            <a:lvl7pPr marL="228426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7pPr>
            <a:lvl8pPr marL="2664973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8pPr>
            <a:lvl9pPr marL="3045684" indent="0">
              <a:buNone/>
              <a:defRPr sz="13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7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954" y="1533187"/>
            <a:ext cx="4314627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9482" y="1533187"/>
            <a:ext cx="4314627" cy="36543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7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7" y="306638"/>
            <a:ext cx="8756154" cy="11132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77" y="1411865"/>
            <a:ext cx="4294798" cy="6919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710" indent="0">
              <a:buNone/>
              <a:defRPr sz="1665" b="1"/>
            </a:lvl2pPr>
            <a:lvl3pPr marL="761421" indent="0">
              <a:buNone/>
              <a:defRPr sz="1499" b="1"/>
            </a:lvl3pPr>
            <a:lvl4pPr marL="1142131" indent="0">
              <a:buNone/>
              <a:defRPr sz="1332" b="1"/>
            </a:lvl4pPr>
            <a:lvl5pPr marL="1522842" indent="0">
              <a:buNone/>
              <a:defRPr sz="1332" b="1"/>
            </a:lvl5pPr>
            <a:lvl6pPr marL="1903552" indent="0">
              <a:buNone/>
              <a:defRPr sz="1332" b="1"/>
            </a:lvl6pPr>
            <a:lvl7pPr marL="2284263" indent="0">
              <a:buNone/>
              <a:defRPr sz="1332" b="1"/>
            </a:lvl7pPr>
            <a:lvl8pPr marL="2664973" indent="0">
              <a:buNone/>
              <a:defRPr sz="1332" b="1"/>
            </a:lvl8pPr>
            <a:lvl9pPr marL="3045684" indent="0">
              <a:buNone/>
              <a:defRPr sz="13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277" y="2103799"/>
            <a:ext cx="4294798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9482" y="1411865"/>
            <a:ext cx="4315949" cy="691934"/>
          </a:xfrm>
        </p:spPr>
        <p:txBody>
          <a:bodyPr anchor="b"/>
          <a:lstStyle>
            <a:lvl1pPr marL="0" indent="0">
              <a:buNone/>
              <a:defRPr sz="1998" b="1"/>
            </a:lvl1pPr>
            <a:lvl2pPr marL="380710" indent="0">
              <a:buNone/>
              <a:defRPr sz="1665" b="1"/>
            </a:lvl2pPr>
            <a:lvl3pPr marL="761421" indent="0">
              <a:buNone/>
              <a:defRPr sz="1499" b="1"/>
            </a:lvl3pPr>
            <a:lvl4pPr marL="1142131" indent="0">
              <a:buNone/>
              <a:defRPr sz="1332" b="1"/>
            </a:lvl4pPr>
            <a:lvl5pPr marL="1522842" indent="0">
              <a:buNone/>
              <a:defRPr sz="1332" b="1"/>
            </a:lvl5pPr>
            <a:lvl6pPr marL="1903552" indent="0">
              <a:buNone/>
              <a:defRPr sz="1332" b="1"/>
            </a:lvl6pPr>
            <a:lvl7pPr marL="2284263" indent="0">
              <a:buNone/>
              <a:defRPr sz="1332" b="1"/>
            </a:lvl7pPr>
            <a:lvl8pPr marL="2664973" indent="0">
              <a:buNone/>
              <a:defRPr sz="1332" b="1"/>
            </a:lvl8pPr>
            <a:lvl9pPr marL="3045684" indent="0">
              <a:buNone/>
              <a:defRPr sz="13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9482" y="2103799"/>
            <a:ext cx="4315949" cy="3094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7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7" y="383963"/>
            <a:ext cx="3274304" cy="1343872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949" y="829255"/>
            <a:ext cx="5139482" cy="4092942"/>
          </a:xfrm>
        </p:spPr>
        <p:txBody>
          <a:bodyPr/>
          <a:lstStyle>
            <a:lvl1pPr>
              <a:defRPr sz="2665"/>
            </a:lvl1pPr>
            <a:lvl2pPr>
              <a:defRPr sz="2332"/>
            </a:lvl2pPr>
            <a:lvl3pPr>
              <a:defRPr sz="1998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277" y="1727835"/>
            <a:ext cx="3274304" cy="3201028"/>
          </a:xfrm>
        </p:spPr>
        <p:txBody>
          <a:bodyPr/>
          <a:lstStyle>
            <a:lvl1pPr marL="0" indent="0">
              <a:buNone/>
              <a:defRPr sz="1332"/>
            </a:lvl1pPr>
            <a:lvl2pPr marL="380710" indent="0">
              <a:buNone/>
              <a:defRPr sz="1166"/>
            </a:lvl2pPr>
            <a:lvl3pPr marL="761421" indent="0">
              <a:buNone/>
              <a:defRPr sz="999"/>
            </a:lvl3pPr>
            <a:lvl4pPr marL="1142131" indent="0">
              <a:buNone/>
              <a:defRPr sz="833"/>
            </a:lvl4pPr>
            <a:lvl5pPr marL="1522842" indent="0">
              <a:buNone/>
              <a:defRPr sz="833"/>
            </a:lvl5pPr>
            <a:lvl6pPr marL="1903552" indent="0">
              <a:buNone/>
              <a:defRPr sz="833"/>
            </a:lvl6pPr>
            <a:lvl7pPr marL="2284263" indent="0">
              <a:buNone/>
              <a:defRPr sz="833"/>
            </a:lvl7pPr>
            <a:lvl8pPr marL="2664973" indent="0">
              <a:buNone/>
              <a:defRPr sz="833"/>
            </a:lvl8pPr>
            <a:lvl9pPr marL="3045684" indent="0">
              <a:buNone/>
              <a:defRPr sz="8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4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77" y="383963"/>
            <a:ext cx="3274304" cy="1343872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5949" y="829255"/>
            <a:ext cx="5139482" cy="4092942"/>
          </a:xfrm>
        </p:spPr>
        <p:txBody>
          <a:bodyPr anchor="t"/>
          <a:lstStyle>
            <a:lvl1pPr marL="0" indent="0">
              <a:buNone/>
              <a:defRPr sz="2665"/>
            </a:lvl1pPr>
            <a:lvl2pPr marL="380710" indent="0">
              <a:buNone/>
              <a:defRPr sz="2332"/>
            </a:lvl2pPr>
            <a:lvl3pPr marL="761421" indent="0">
              <a:buNone/>
              <a:defRPr sz="1998"/>
            </a:lvl3pPr>
            <a:lvl4pPr marL="1142131" indent="0">
              <a:buNone/>
              <a:defRPr sz="1665"/>
            </a:lvl4pPr>
            <a:lvl5pPr marL="1522842" indent="0">
              <a:buNone/>
              <a:defRPr sz="1665"/>
            </a:lvl5pPr>
            <a:lvl6pPr marL="1903552" indent="0">
              <a:buNone/>
              <a:defRPr sz="1665"/>
            </a:lvl6pPr>
            <a:lvl7pPr marL="2284263" indent="0">
              <a:buNone/>
              <a:defRPr sz="1665"/>
            </a:lvl7pPr>
            <a:lvl8pPr marL="2664973" indent="0">
              <a:buNone/>
              <a:defRPr sz="1665"/>
            </a:lvl8pPr>
            <a:lvl9pPr marL="3045684" indent="0">
              <a:buNone/>
              <a:defRPr sz="166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277" y="1727835"/>
            <a:ext cx="3274304" cy="3201028"/>
          </a:xfrm>
        </p:spPr>
        <p:txBody>
          <a:bodyPr/>
          <a:lstStyle>
            <a:lvl1pPr marL="0" indent="0">
              <a:buNone/>
              <a:defRPr sz="1332"/>
            </a:lvl1pPr>
            <a:lvl2pPr marL="380710" indent="0">
              <a:buNone/>
              <a:defRPr sz="1166"/>
            </a:lvl2pPr>
            <a:lvl3pPr marL="761421" indent="0">
              <a:buNone/>
              <a:defRPr sz="999"/>
            </a:lvl3pPr>
            <a:lvl4pPr marL="1142131" indent="0">
              <a:buNone/>
              <a:defRPr sz="833"/>
            </a:lvl4pPr>
            <a:lvl5pPr marL="1522842" indent="0">
              <a:buNone/>
              <a:defRPr sz="833"/>
            </a:lvl5pPr>
            <a:lvl6pPr marL="1903552" indent="0">
              <a:buNone/>
              <a:defRPr sz="833"/>
            </a:lvl6pPr>
            <a:lvl7pPr marL="2284263" indent="0">
              <a:buNone/>
              <a:defRPr sz="833"/>
            </a:lvl7pPr>
            <a:lvl8pPr marL="2664973" indent="0">
              <a:buNone/>
              <a:defRPr sz="833"/>
            </a:lvl8pPr>
            <a:lvl9pPr marL="3045684" indent="0">
              <a:buNone/>
              <a:defRPr sz="8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955" y="306638"/>
            <a:ext cx="8756154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955" y="1533187"/>
            <a:ext cx="8756154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954" y="5338158"/>
            <a:ext cx="2284214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974A-B8C6-294D-8403-43A95C3C5C2C}" type="datetimeFigureOut">
              <a:rPr lang="en-US" smtClean="0"/>
              <a:t>1/4/24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2871" y="5338158"/>
            <a:ext cx="3426321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9895" y="5338158"/>
            <a:ext cx="2284214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22F7-C17D-7443-9DE4-3EACFB96F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61421" rtl="0" eaLnBrk="1" latinLnBrk="0" hangingPunct="1">
        <a:lnSpc>
          <a:spcPct val="90000"/>
        </a:lnSpc>
        <a:spcBef>
          <a:spcPct val="0"/>
        </a:spcBef>
        <a:buNone/>
        <a:defRPr sz="3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55" indent="-190355" algn="l" defTabSz="761421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1pPr>
      <a:lvl2pPr marL="571066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2pPr>
      <a:lvl3pPr marL="951776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665" kern="1200">
          <a:solidFill>
            <a:schemeClr val="tx1"/>
          </a:solidFill>
          <a:latin typeface="+mn-lt"/>
          <a:ea typeface="+mn-ea"/>
          <a:cs typeface="+mn-cs"/>
        </a:defRPr>
      </a:lvl3pPr>
      <a:lvl4pPr marL="1332487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713197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2093907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474618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855328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236039" indent="-190355" algn="l" defTabSz="761421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1pPr>
      <a:lvl2pPr marL="380710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2pPr>
      <a:lvl3pPr marL="761421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42131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22842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903552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84263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664973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3045684" algn="l" defTabSz="761421" rtl="0" eaLnBrk="1" latinLnBrk="0" hangingPunct="1"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nWWKvgSVjU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long brown hair&#10;&#10;Description automatically generated">
            <a:extLst>
              <a:ext uri="{FF2B5EF4-FFF2-40B4-BE49-F238E27FC236}">
                <a16:creationId xmlns:a16="http://schemas.microsoft.com/office/drawing/2014/main" id="{DD9BC6CC-55D2-4956-1B47-CC202801E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" y="0"/>
            <a:ext cx="10148087" cy="771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772437-7B11-6BA0-1E0F-D245C42E5D09}"/>
              </a:ext>
            </a:extLst>
          </p:cNvPr>
          <p:cNvSpPr txBox="1"/>
          <p:nvPr/>
        </p:nvSpPr>
        <p:spPr>
          <a:xfrm>
            <a:off x="796732" y="640462"/>
            <a:ext cx="3737399" cy="86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26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ripple effect of adult learning</a:t>
            </a:r>
            <a:endParaRPr lang="en-GB" sz="2526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A98CF011-AECA-5345-C162-6397423A3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32" y="4179148"/>
            <a:ext cx="1758290" cy="1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41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dress&#10;&#10;Description automatically generated">
            <a:extLst>
              <a:ext uri="{FF2B5EF4-FFF2-40B4-BE49-F238E27FC236}">
                <a16:creationId xmlns:a16="http://schemas.microsoft.com/office/drawing/2014/main" id="{42D12702-F321-68C1-5967-DB1D3A8C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9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The ripple effect of adult education">
            <a:hlinkClick r:id="" action="ppaction://media"/>
            <a:extLst>
              <a:ext uri="{FF2B5EF4-FFF2-40B4-BE49-F238E27FC236}">
                <a16:creationId xmlns:a16="http://schemas.microsoft.com/office/drawing/2014/main" id="{A4CB4662-12F5-A6A2-3AA0-2A6A6DDAC9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8376" y="531098"/>
            <a:ext cx="8523798" cy="48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chart&#10;&#10;Description automatically generated">
            <a:extLst>
              <a:ext uri="{FF2B5EF4-FFF2-40B4-BE49-F238E27FC236}">
                <a16:creationId xmlns:a16="http://schemas.microsoft.com/office/drawing/2014/main" id="{26EB4B15-03BB-26CE-A5F6-6158C03D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49682" cy="57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3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poster with white text&#10;&#10;Description automatically generated">
            <a:extLst>
              <a:ext uri="{FF2B5EF4-FFF2-40B4-BE49-F238E27FC236}">
                <a16:creationId xmlns:a16="http://schemas.microsoft.com/office/drawing/2014/main" id="{0232FF88-75B8-890A-C0C3-91F0777A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49682" cy="57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0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9610C980-793B-5B98-68F9-7FBB09E3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39" y="1"/>
            <a:ext cx="10158502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6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ue hair&#10;&#10;Description automatically generated">
            <a:extLst>
              <a:ext uri="{FF2B5EF4-FFF2-40B4-BE49-F238E27FC236}">
                <a16:creationId xmlns:a16="http://schemas.microsoft.com/office/drawing/2014/main" id="{38F6CD2D-2EE1-3492-3F91-9CE9A35A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58502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8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48C4907-8F71-5A7B-989E-71DD380C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152063" cy="5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9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EF47189F-8E1C-2B9A-C9D1-979DEA21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miling and standing in circles&#10;&#10;Description automatically generated">
            <a:extLst>
              <a:ext uri="{FF2B5EF4-FFF2-40B4-BE49-F238E27FC236}">
                <a16:creationId xmlns:a16="http://schemas.microsoft.com/office/drawing/2014/main" id="{1B4CDC4D-A71C-190F-97AD-7515B6DCE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using a computer&#10;&#10;Description automatically generated">
            <a:extLst>
              <a:ext uri="{FF2B5EF4-FFF2-40B4-BE49-F238E27FC236}">
                <a16:creationId xmlns:a16="http://schemas.microsoft.com/office/drawing/2014/main" id="{29DB4D82-0D16-C698-DACB-429EC971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422"/>
            <a:ext cx="10152063" cy="57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computer&#10;&#10;Description automatically generated">
            <a:extLst>
              <a:ext uri="{FF2B5EF4-FFF2-40B4-BE49-F238E27FC236}">
                <a16:creationId xmlns:a16="http://schemas.microsoft.com/office/drawing/2014/main" id="{7BEF6DD5-3669-EB43-FE25-E595B0A46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infographic&#10;&#10;Description automatically generated">
            <a:extLst>
              <a:ext uri="{FF2B5EF4-FFF2-40B4-BE49-F238E27FC236}">
                <a16:creationId xmlns:a16="http://schemas.microsoft.com/office/drawing/2014/main" id="{62BFA923-69FA-D71E-7778-283D1A10D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49682" cy="57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blue blazer&#10;&#10;Description automatically generated">
            <a:extLst>
              <a:ext uri="{FF2B5EF4-FFF2-40B4-BE49-F238E27FC236}">
                <a16:creationId xmlns:a16="http://schemas.microsoft.com/office/drawing/2014/main" id="{DD2F6C6D-F0F6-4C88-8818-FF6AD04C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infographic&#10;&#10;Description automatically generated">
            <a:extLst>
              <a:ext uri="{FF2B5EF4-FFF2-40B4-BE49-F238E27FC236}">
                <a16:creationId xmlns:a16="http://schemas.microsoft.com/office/drawing/2014/main" id="{6ED7F38A-24BC-5F72-1302-12C2FA5D5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152902" cy="57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triped shirt&#10;&#10;Description automatically generated">
            <a:extLst>
              <a:ext uri="{FF2B5EF4-FFF2-40B4-BE49-F238E27FC236}">
                <a16:creationId xmlns:a16="http://schemas.microsoft.com/office/drawing/2014/main" id="{FACB0896-44F2-407E-C0DA-E6E9EEBD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152063" cy="57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8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infographic&#10;&#10;Description automatically generated">
            <a:extLst>
              <a:ext uri="{FF2B5EF4-FFF2-40B4-BE49-F238E27FC236}">
                <a16:creationId xmlns:a16="http://schemas.microsoft.com/office/drawing/2014/main" id="{B4F9B4CB-DCC7-4318-E243-99CBE0F95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2"/>
            <a:ext cx="10161640" cy="57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CD77DFA7B3044A05FF51F42878F78" ma:contentTypeVersion="21" ma:contentTypeDescription="Create a new document." ma:contentTypeScope="" ma:versionID="91f21e02a9566da9984f3295624dff98">
  <xsd:schema xmlns:xsd="http://www.w3.org/2001/XMLSchema" xmlns:xs="http://www.w3.org/2001/XMLSchema" xmlns:p="http://schemas.microsoft.com/office/2006/metadata/properties" xmlns:ns2="a8c6c24b-0715-4965-a25f-962e678197ab" xmlns:ns3="7cf404a5-6b88-406c-a827-64ea0f16dc79" targetNamespace="http://schemas.microsoft.com/office/2006/metadata/properties" ma:root="true" ma:fieldsID="0822926ec921f44ecbeedad7e8d99b51" ns2:_="" ns3:_="">
    <xsd:import namespace="a8c6c24b-0715-4965-a25f-962e678197ab"/>
    <xsd:import namespace="7cf404a5-6b88-406c-a827-64ea0f16dc79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6c24b-0715-4965-a25f-962e678197a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igrationWizIdPermissionLevels" ma:index="1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3" nillable="true" ma:displayName="MigrationWizIdSecurityGroups" ma:internalName="MigrationWizIdSecurityGroups">
      <xsd:simpleType>
        <xsd:restriction base="dms:Text"/>
      </xsd:simpleType>
    </xsd:element>
    <xsd:element name="lcf76f155ced4ddcb4097134ff3c332f0" ma:index="14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0888dd-38cc-4076-805b-32edf672ec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404a5-6b88-406c-a827-64ea0f16dc7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a900c93-78b7-44cf-af63-75dc9d44cb07}" ma:internalName="TaxCatchAll" ma:showField="CatchAllData" ma:web="7cf404a5-6b88-406c-a827-64ea0f16dc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f404a5-6b88-406c-a827-64ea0f16dc79">
      <UserInfo>
        <DisplayName>Misbah Ayub</DisplayName>
        <AccountId>41</AccountId>
        <AccountType/>
      </UserInfo>
    </SharedWithUsers>
    <lcf76f155ced4ddcb4097134ff3c332f xmlns="a8c6c24b-0715-4965-a25f-962e678197ab">
      <Terms xmlns="http://schemas.microsoft.com/office/infopath/2007/PartnerControls"/>
    </lcf76f155ced4ddcb4097134ff3c332f>
    <MigrationWizIdSecurityGroups xmlns="a8c6c24b-0715-4965-a25f-962e678197ab" xsi:nil="true"/>
    <MigrationWizIdDocumentLibraryPermissions xmlns="a8c6c24b-0715-4965-a25f-962e678197ab" xsi:nil="true"/>
    <MigrationWizIdPermissions xmlns="a8c6c24b-0715-4965-a25f-962e678197ab" xsi:nil="true"/>
    <MigrationWizIdVersion xmlns="a8c6c24b-0715-4965-a25f-962e678197ab" xsi:nil="true"/>
    <lcf76f155ced4ddcb4097134ff3c332f0 xmlns="a8c6c24b-0715-4965-a25f-962e678197ab" xsi:nil="true"/>
    <TaxCatchAll xmlns="7cf404a5-6b88-406c-a827-64ea0f16dc79" xsi:nil="true"/>
    <MigrationWizIdPermissionLevels xmlns="a8c6c24b-0715-4965-a25f-962e678197ab" xsi:nil="true"/>
    <MigrationWizId xmlns="a8c6c24b-0715-4965-a25f-962e678197ab" xsi:nil="true"/>
  </documentManagement>
</p:properties>
</file>

<file path=customXml/itemProps1.xml><?xml version="1.0" encoding="utf-8"?>
<ds:datastoreItem xmlns:ds="http://schemas.openxmlformats.org/officeDocument/2006/customXml" ds:itemID="{E771729D-7A55-4DD7-B68C-E78CD4E84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FF166-5D88-42AA-84E2-036B6E27783D}">
  <ds:schemaRefs>
    <ds:schemaRef ds:uri="7cf404a5-6b88-406c-a827-64ea0f16dc79"/>
    <ds:schemaRef ds:uri="a8c6c24b-0715-4965-a25f-962e67819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C6CC4E-FF47-499E-9C12-4D4136F5025D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8466</TotalTime>
  <Words>7</Words>
  <Application>Microsoft Macintosh PowerPoint</Application>
  <PresentationFormat>Custom</PresentationFormat>
  <Paragraphs>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Pittaway</cp:lastModifiedBy>
  <cp:revision>6</cp:revision>
  <dcterms:created xsi:type="dcterms:W3CDTF">2023-03-07T09:21:18Z</dcterms:created>
  <dcterms:modified xsi:type="dcterms:W3CDTF">2024-01-08T13:26:04Z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0x0101009DFCD77DFA7B3044A05FF51F42878F78</vt:lpwstr>
  </property>
</Properties>
</file>